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709" r:id="rId2"/>
  </p:sldMasterIdLst>
  <p:notesMasterIdLst>
    <p:notesMasterId r:id="rId22"/>
  </p:notesMasterIdLst>
  <p:handoutMasterIdLst>
    <p:handoutMasterId r:id="rId23"/>
  </p:handoutMasterIdLst>
  <p:sldIdLst>
    <p:sldId id="312" r:id="rId3"/>
    <p:sldId id="506" r:id="rId4"/>
    <p:sldId id="258" r:id="rId5"/>
    <p:sldId id="574" r:id="rId6"/>
    <p:sldId id="579" r:id="rId7"/>
    <p:sldId id="580" r:id="rId8"/>
    <p:sldId id="507" r:id="rId9"/>
    <p:sldId id="570" r:id="rId10"/>
    <p:sldId id="572" r:id="rId11"/>
    <p:sldId id="578" r:id="rId12"/>
    <p:sldId id="510" r:id="rId13"/>
    <p:sldId id="509" r:id="rId14"/>
    <p:sldId id="582" r:id="rId15"/>
    <p:sldId id="511" r:id="rId16"/>
    <p:sldId id="583" r:id="rId17"/>
    <p:sldId id="512" r:id="rId18"/>
    <p:sldId id="513" r:id="rId19"/>
    <p:sldId id="581" r:id="rId20"/>
    <p:sldId id="575" r:id="rId2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irley Pajanor" initials="SP" lastIdx="6" clrIdx="0">
    <p:extLst>
      <p:ext uri="{19B8F6BF-5375-455C-9EA6-DF929625EA0E}">
        <p15:presenceInfo xmlns:p15="http://schemas.microsoft.com/office/powerpoint/2012/main" userId="S-1-5-21-2025429265-1637723038-839522115-37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24" autoAdjust="0"/>
  </p:normalViewPr>
  <p:slideViewPr>
    <p:cSldViewPr>
      <p:cViewPr varScale="1">
        <p:scale>
          <a:sx n="77" d="100"/>
          <a:sy n="77" d="100"/>
        </p:scale>
        <p:origin x="96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8649" cy="465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502" tIns="46751" rIns="93502" bIns="46751" numCol="1" anchor="t" anchorCtr="0" compatLnSpc="1">
            <a:prstTxWarp prst="textNoShape">
              <a:avLst/>
            </a:prstTxWarp>
          </a:bodyPr>
          <a:lstStyle>
            <a:lvl1pPr defTabSz="934481">
              <a:defRPr sz="1200"/>
            </a:lvl1pPr>
          </a:lstStyle>
          <a:p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136" y="0"/>
            <a:ext cx="3038648" cy="465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502" tIns="46751" rIns="93502" bIns="46751" numCol="1" anchor="t" anchorCtr="0" compatLnSpc="1">
            <a:prstTxWarp prst="textNoShape">
              <a:avLst/>
            </a:prstTxWarp>
          </a:bodyPr>
          <a:lstStyle>
            <a:lvl1pPr algn="r" defTabSz="934481">
              <a:defRPr sz="1200"/>
            </a:lvl1pPr>
          </a:lstStyle>
          <a:p>
            <a:endParaRPr lang="en-US" dirty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29674"/>
            <a:ext cx="3038649" cy="465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502" tIns="46751" rIns="93502" bIns="46751" numCol="1" anchor="b" anchorCtr="0" compatLnSpc="1">
            <a:prstTxWarp prst="textNoShape">
              <a:avLst/>
            </a:prstTxWarp>
          </a:bodyPr>
          <a:lstStyle>
            <a:lvl1pPr defTabSz="934481">
              <a:defRPr sz="1200"/>
            </a:lvl1pPr>
          </a:lstStyle>
          <a:p>
            <a:endParaRPr lang="en-US" dirty="0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136" y="8829674"/>
            <a:ext cx="3038648" cy="465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502" tIns="46751" rIns="93502" bIns="46751" numCol="1" anchor="b" anchorCtr="0" compatLnSpc="1">
            <a:prstTxWarp prst="textNoShape">
              <a:avLst/>
            </a:prstTxWarp>
          </a:bodyPr>
          <a:lstStyle>
            <a:lvl1pPr algn="r" defTabSz="934481">
              <a:defRPr sz="1200"/>
            </a:lvl1pPr>
          </a:lstStyle>
          <a:p>
            <a:fld id="{3808A9F8-23D9-4CC2-9FAF-3026F10260F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6106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8649" cy="465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502" tIns="46751" rIns="93502" bIns="46751" numCol="1" anchor="t" anchorCtr="0" compatLnSpc="1">
            <a:prstTxWarp prst="textNoShape">
              <a:avLst/>
            </a:prstTxWarp>
          </a:bodyPr>
          <a:lstStyle>
            <a:lvl1pPr defTabSz="934481"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136" y="0"/>
            <a:ext cx="3038648" cy="465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502" tIns="46751" rIns="93502" bIns="46751" numCol="1" anchor="t" anchorCtr="0" compatLnSpc="1">
            <a:prstTxWarp prst="textNoShape">
              <a:avLst/>
            </a:prstTxWarp>
          </a:bodyPr>
          <a:lstStyle>
            <a:lvl1pPr algn="r" defTabSz="934481">
              <a:defRPr sz="1200"/>
            </a:lvl1pPr>
          </a:lstStyle>
          <a:p>
            <a:endParaRPr lang="en-US" dirty="0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5325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848" y="4416425"/>
            <a:ext cx="5608320" cy="4183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502" tIns="46751" rIns="93502" bIns="467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29674"/>
            <a:ext cx="3038649" cy="465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502" tIns="46751" rIns="93502" bIns="46751" numCol="1" anchor="b" anchorCtr="0" compatLnSpc="1">
            <a:prstTxWarp prst="textNoShape">
              <a:avLst/>
            </a:prstTxWarp>
          </a:bodyPr>
          <a:lstStyle>
            <a:lvl1pPr defTabSz="934481"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136" y="8829674"/>
            <a:ext cx="3038648" cy="465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502" tIns="46751" rIns="93502" bIns="46751" numCol="1" anchor="b" anchorCtr="0" compatLnSpc="1">
            <a:prstTxWarp prst="textNoShape">
              <a:avLst/>
            </a:prstTxWarp>
          </a:bodyPr>
          <a:lstStyle>
            <a:lvl1pPr algn="r" defTabSz="934481">
              <a:defRPr sz="1200"/>
            </a:lvl1pPr>
          </a:lstStyle>
          <a:p>
            <a:fld id="{889812E0-9BFF-441C-9EAA-2960C23A6FB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0361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4697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812E0-9BFF-441C-9EAA-2960C23A6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75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812E0-9BFF-441C-9EAA-2960C23A6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202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812E0-9BFF-441C-9EAA-2960C23A6F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854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812E0-9BFF-441C-9EAA-2960C23A6F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410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sp>
        <p:nvSpPr>
          <p:cNvPr id="2049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49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AE504-8088-4F5D-9FA2-F2C2628FEA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171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741E8-B53C-406D-9A31-93A2128314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22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11CF7-C6B5-46DE-83B7-CE032B3F78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863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5181600"/>
            <a:ext cx="9144000" cy="1693863"/>
          </a:xfrm>
          <a:prstGeom prst="rect">
            <a:avLst/>
          </a:prstGeom>
          <a:solidFill>
            <a:srgbClr val="002850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457200" eaLnBrk="1" hangingPunct="1"/>
            <a:endParaRPr lang="en-US" altLang="en-US" sz="1800" dirty="0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" name="Picture 29" descr="GO_YOU_PPT_Green_RGB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6269038"/>
            <a:ext cx="1263650" cy="2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8" descr="Cigna_H_RGB_PPT_green.eps"/>
          <p:cNvPicPr>
            <a:picLocks noChangeAspect="1"/>
          </p:cNvPicPr>
          <p:nvPr userDrawn="1"/>
        </p:nvPicPr>
        <p:blipFill>
          <a:blip r:embed="rId3" cstate="print">
            <a:lum bright="2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150" y="5975350"/>
            <a:ext cx="1982788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271463"/>
            <a:ext cx="9144000" cy="4910137"/>
          </a:xfrm>
          <a:prstGeom prst="rect">
            <a:avLst/>
          </a:prstGeom>
          <a:solidFill>
            <a:srgbClr val="005AAA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457200" eaLnBrk="1" hangingPunct="1"/>
            <a:endParaRPr lang="en-US" altLang="en-US" sz="1800" dirty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271463"/>
          </a:xfrm>
          <a:prstGeom prst="rect">
            <a:avLst/>
          </a:prstGeom>
          <a:solidFill>
            <a:srgbClr val="8FB431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457200" eaLnBrk="1" hangingPunct="1"/>
            <a:endParaRPr lang="en-US" altLang="en-US" sz="1800" dirty="0">
              <a:solidFill>
                <a:srgbClr val="FFFFFF"/>
              </a:solidFill>
              <a:latin typeface="Calibri" charset="0"/>
            </a:endParaRPr>
          </a:p>
        </p:txBody>
      </p:sp>
      <p:grpSp>
        <p:nvGrpSpPr>
          <p:cNvPr id="10" name="Group 33"/>
          <p:cNvGrpSpPr>
            <a:grpSpLocks/>
          </p:cNvGrpSpPr>
          <p:nvPr userDrawn="1"/>
        </p:nvGrpSpPr>
        <p:grpSpPr bwMode="auto">
          <a:xfrm>
            <a:off x="-838200" y="233363"/>
            <a:ext cx="619125" cy="5634037"/>
            <a:chOff x="-838200" y="233363"/>
            <a:chExt cx="619125" cy="5634037"/>
          </a:xfrm>
        </p:grpSpPr>
        <p:grpSp>
          <p:nvGrpSpPr>
            <p:cNvPr id="11" name="Group 60"/>
            <p:cNvGrpSpPr>
              <a:grpSpLocks/>
            </p:cNvGrpSpPr>
            <p:nvPr/>
          </p:nvGrpSpPr>
          <p:grpSpPr bwMode="auto">
            <a:xfrm>
              <a:off x="-838200" y="233363"/>
              <a:ext cx="619125" cy="5634037"/>
              <a:chOff x="-838200" y="233363"/>
              <a:chExt cx="619125" cy="5634037"/>
            </a:xfrm>
          </p:grpSpPr>
          <p:grpSp>
            <p:nvGrpSpPr>
              <p:cNvPr id="13" name="Group 25"/>
              <p:cNvGrpSpPr>
                <a:grpSpLocks/>
              </p:cNvGrpSpPr>
              <p:nvPr userDrawn="1"/>
            </p:nvGrpSpPr>
            <p:grpSpPr bwMode="auto">
              <a:xfrm>
                <a:off x="-838200" y="233363"/>
                <a:ext cx="619125" cy="5634037"/>
                <a:chOff x="-695755" y="233372"/>
                <a:chExt cx="619554" cy="5634030"/>
              </a:xfrm>
            </p:grpSpPr>
            <p:sp>
              <p:nvSpPr>
                <p:cNvPr id="15" name="Rectangle 14"/>
                <p:cNvSpPr/>
                <p:nvPr/>
              </p:nvSpPr>
              <p:spPr bwMode="auto">
                <a:xfrm rot="5400000">
                  <a:off x="-3202993" y="2740610"/>
                  <a:ext cx="5634030" cy="61955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defTabSz="457200" eaLnBrk="1" hangingPunct="1"/>
                  <a:endParaRPr lang="en-US" altLang="en-US" dirty="0">
                    <a:solidFill>
                      <a:srgbClr val="FFFFFF"/>
                    </a:solidFill>
                    <a:latin typeface="Calibri" charset="0"/>
                  </a:endParaRPr>
                </a:p>
              </p:txBody>
            </p:sp>
            <p:grpSp>
              <p:nvGrpSpPr>
                <p:cNvPr id="16" name="Group 23"/>
                <p:cNvGrpSpPr>
                  <a:grpSpLocks/>
                </p:cNvGrpSpPr>
                <p:nvPr/>
              </p:nvGrpSpPr>
              <p:grpSpPr bwMode="auto">
                <a:xfrm>
                  <a:off x="-535307" y="396884"/>
                  <a:ext cx="316132" cy="4716458"/>
                  <a:chOff x="-404041" y="396884"/>
                  <a:chExt cx="316132" cy="4716458"/>
                </a:xfrm>
              </p:grpSpPr>
              <p:sp>
                <p:nvSpPr>
                  <p:cNvPr id="17" name="Rectangle 16"/>
                  <p:cNvSpPr/>
                  <p:nvPr/>
                </p:nvSpPr>
                <p:spPr bwMode="auto">
                  <a:xfrm rot="5400000">
                    <a:off x="-403136" y="2926453"/>
                    <a:ext cx="315912" cy="314543"/>
                  </a:xfrm>
                  <a:prstGeom prst="rect">
                    <a:avLst/>
                  </a:prstGeom>
                  <a:solidFill>
                    <a:srgbClr val="00AEEF"/>
                  </a:solidFill>
                  <a:ln w="349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 defTabSz="457200" eaLnBrk="1" hangingPunct="1"/>
                    <a:endParaRPr lang="en-US" altLang="en-US" dirty="0">
                      <a:solidFill>
                        <a:srgbClr val="FFFFFF"/>
                      </a:solidFill>
                      <a:latin typeface="Calibri" charset="0"/>
                    </a:endParaRPr>
                  </a:p>
                </p:txBody>
              </p:sp>
              <p:sp>
                <p:nvSpPr>
                  <p:cNvPr id="18" name="Rectangle 17"/>
                  <p:cNvSpPr/>
                  <p:nvPr/>
                </p:nvSpPr>
                <p:spPr bwMode="auto">
                  <a:xfrm rot="5400000">
                    <a:off x="-403136" y="3558277"/>
                    <a:ext cx="315912" cy="314543"/>
                  </a:xfrm>
                  <a:prstGeom prst="rect">
                    <a:avLst/>
                  </a:prstGeom>
                  <a:solidFill>
                    <a:srgbClr val="002850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 defTabSz="457200" eaLnBrk="1" hangingPunct="1"/>
                    <a:endParaRPr lang="en-US" altLang="en-US" dirty="0">
                      <a:solidFill>
                        <a:srgbClr val="FFFFFF"/>
                      </a:solidFill>
                      <a:latin typeface="Calibri" charset="0"/>
                    </a:endParaRPr>
                  </a:p>
                </p:txBody>
              </p:sp>
              <p:sp>
                <p:nvSpPr>
                  <p:cNvPr id="19" name="Rectangle 18"/>
                  <p:cNvSpPr/>
                  <p:nvPr/>
                </p:nvSpPr>
                <p:spPr bwMode="auto">
                  <a:xfrm rot="5400000">
                    <a:off x="-403137" y="2610541"/>
                    <a:ext cx="315913" cy="314543"/>
                  </a:xfrm>
                  <a:prstGeom prst="rect">
                    <a:avLst/>
                  </a:prstGeom>
                  <a:solidFill>
                    <a:srgbClr val="8ED8F8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 defTabSz="457200" eaLnBrk="1" hangingPunct="1"/>
                    <a:endParaRPr lang="en-US" altLang="en-US" dirty="0">
                      <a:solidFill>
                        <a:srgbClr val="FFFFFF"/>
                      </a:solidFill>
                      <a:latin typeface="Calibri" charset="0"/>
                    </a:endParaRPr>
                  </a:p>
                </p:txBody>
              </p:sp>
              <p:sp>
                <p:nvSpPr>
                  <p:cNvPr id="20" name="Rectangle 19"/>
                  <p:cNvSpPr/>
                  <p:nvPr/>
                </p:nvSpPr>
                <p:spPr bwMode="auto">
                  <a:xfrm rot="5400000">
                    <a:off x="-403137" y="4496489"/>
                    <a:ext cx="315913" cy="314543"/>
                  </a:xfrm>
                  <a:prstGeom prst="rect">
                    <a:avLst/>
                  </a:prstGeom>
                  <a:solidFill>
                    <a:srgbClr val="EC008C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 defTabSz="457200" eaLnBrk="1" hangingPunct="1"/>
                    <a:endParaRPr lang="en-US" altLang="en-US" dirty="0">
                      <a:solidFill>
                        <a:srgbClr val="FFFFFF"/>
                      </a:solidFill>
                      <a:latin typeface="Calibri" charset="0"/>
                    </a:endParaRPr>
                  </a:p>
                </p:txBody>
              </p:sp>
              <p:sp>
                <p:nvSpPr>
                  <p:cNvPr id="21" name="Rectangle 20"/>
                  <p:cNvSpPr/>
                  <p:nvPr/>
                </p:nvSpPr>
                <p:spPr bwMode="auto">
                  <a:xfrm rot="5400000">
                    <a:off x="-403137" y="3874189"/>
                    <a:ext cx="315913" cy="314543"/>
                  </a:xfrm>
                  <a:prstGeom prst="rect">
                    <a:avLst/>
                  </a:prstGeom>
                  <a:solidFill>
                    <a:srgbClr val="62136D"/>
                  </a:solidFill>
                  <a:ln w="349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 defTabSz="457200" eaLnBrk="1" hangingPunct="1"/>
                    <a:endParaRPr lang="en-US" altLang="en-US" dirty="0">
                      <a:solidFill>
                        <a:srgbClr val="FFFFFF"/>
                      </a:solidFill>
                      <a:latin typeface="Calibri" charset="0"/>
                    </a:endParaRPr>
                  </a:p>
                </p:txBody>
              </p:sp>
              <p:sp>
                <p:nvSpPr>
                  <p:cNvPr id="22" name="Rectangle 21"/>
                  <p:cNvSpPr/>
                  <p:nvPr/>
                </p:nvSpPr>
                <p:spPr bwMode="auto">
                  <a:xfrm rot="5400000">
                    <a:off x="-403137" y="397569"/>
                    <a:ext cx="315913" cy="314543"/>
                  </a:xfrm>
                  <a:prstGeom prst="rect">
                    <a:avLst/>
                  </a:prstGeom>
                  <a:solidFill>
                    <a:srgbClr val="AC1A25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 defTabSz="457200" eaLnBrk="1" hangingPunct="1"/>
                    <a:endParaRPr lang="en-US" altLang="en-US" dirty="0">
                      <a:solidFill>
                        <a:srgbClr val="FFFFFF"/>
                      </a:solidFill>
                      <a:latin typeface="Calibri" charset="0"/>
                    </a:endParaRPr>
                  </a:p>
                </p:txBody>
              </p:sp>
              <p:sp>
                <p:nvSpPr>
                  <p:cNvPr id="23" name="Rectangle 22"/>
                  <p:cNvSpPr/>
                  <p:nvPr/>
                </p:nvSpPr>
                <p:spPr bwMode="auto">
                  <a:xfrm rot="5400000">
                    <a:off x="-403137" y="1664392"/>
                    <a:ext cx="315913" cy="314543"/>
                  </a:xfrm>
                  <a:prstGeom prst="rect">
                    <a:avLst/>
                  </a:prstGeom>
                  <a:solidFill>
                    <a:srgbClr val="F9E300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 defTabSz="457200" eaLnBrk="1" hangingPunct="1"/>
                    <a:endParaRPr lang="en-US" altLang="en-US" dirty="0">
                      <a:solidFill>
                        <a:srgbClr val="FFFFFF"/>
                      </a:solidFill>
                      <a:latin typeface="Calibri" charset="0"/>
                    </a:endParaRPr>
                  </a:p>
                </p:txBody>
              </p:sp>
              <p:sp>
                <p:nvSpPr>
                  <p:cNvPr id="24" name="Rectangle 23"/>
                  <p:cNvSpPr/>
                  <p:nvPr/>
                </p:nvSpPr>
                <p:spPr bwMode="auto">
                  <a:xfrm rot="5400000">
                    <a:off x="-403136" y="1348480"/>
                    <a:ext cx="315912" cy="314543"/>
                  </a:xfrm>
                  <a:prstGeom prst="rect">
                    <a:avLst/>
                  </a:prstGeom>
                  <a:solidFill>
                    <a:srgbClr val="FFA92B"/>
                  </a:solidFill>
                  <a:ln w="349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 defTabSz="457200" eaLnBrk="1" hangingPunct="1"/>
                    <a:endParaRPr lang="en-US" altLang="en-US" dirty="0">
                      <a:solidFill>
                        <a:srgbClr val="FFFFFF"/>
                      </a:solidFill>
                      <a:latin typeface="Calibri" charset="0"/>
                    </a:endParaRPr>
                  </a:p>
                </p:txBody>
              </p:sp>
              <p:sp>
                <p:nvSpPr>
                  <p:cNvPr id="25" name="Rectangle 24"/>
                  <p:cNvSpPr/>
                  <p:nvPr/>
                </p:nvSpPr>
                <p:spPr bwMode="auto">
                  <a:xfrm rot="5400000">
                    <a:off x="-403136" y="1980304"/>
                    <a:ext cx="315912" cy="314543"/>
                  </a:xfrm>
                  <a:prstGeom prst="rect">
                    <a:avLst/>
                  </a:prstGeom>
                  <a:solidFill>
                    <a:srgbClr val="7CAA1C"/>
                  </a:solidFill>
                  <a:ln w="349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 defTabSz="457200" eaLnBrk="1" hangingPunct="1"/>
                    <a:endParaRPr lang="en-US" altLang="en-US" dirty="0">
                      <a:solidFill>
                        <a:srgbClr val="FFFFFF"/>
                      </a:solidFill>
                      <a:latin typeface="Calibri" charset="0"/>
                    </a:endParaRPr>
                  </a:p>
                </p:txBody>
              </p:sp>
              <p:sp>
                <p:nvSpPr>
                  <p:cNvPr id="26" name="Rectangle 25"/>
                  <p:cNvSpPr/>
                  <p:nvPr/>
                </p:nvSpPr>
                <p:spPr bwMode="auto">
                  <a:xfrm rot="5400000">
                    <a:off x="-403137" y="1029393"/>
                    <a:ext cx="315913" cy="314543"/>
                  </a:xfrm>
                  <a:prstGeom prst="rect">
                    <a:avLst/>
                  </a:prstGeom>
                  <a:solidFill>
                    <a:srgbClr val="FF851D"/>
                  </a:solidFill>
                  <a:ln w="3175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 defTabSz="457200" eaLnBrk="1" hangingPunct="1"/>
                    <a:endParaRPr lang="en-US" altLang="en-US" dirty="0">
                      <a:solidFill>
                        <a:srgbClr val="FFFFFF"/>
                      </a:solidFill>
                      <a:latin typeface="Calibri" charset="0"/>
                    </a:endParaRPr>
                  </a:p>
                </p:txBody>
              </p:sp>
              <p:sp>
                <p:nvSpPr>
                  <p:cNvPr id="27" name="Rectangle 26"/>
                  <p:cNvSpPr/>
                  <p:nvPr/>
                </p:nvSpPr>
                <p:spPr bwMode="auto">
                  <a:xfrm rot="5400000">
                    <a:off x="-403137" y="2296216"/>
                    <a:ext cx="315913" cy="314543"/>
                  </a:xfrm>
                  <a:prstGeom prst="rect">
                    <a:avLst/>
                  </a:prstGeom>
                  <a:solidFill>
                    <a:srgbClr val="28A855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 defTabSz="457200" eaLnBrk="1" hangingPunct="1"/>
                    <a:endParaRPr lang="en-US" altLang="en-US" dirty="0">
                      <a:solidFill>
                        <a:srgbClr val="FFFFFF"/>
                      </a:solidFill>
                      <a:latin typeface="Calibri" charset="0"/>
                    </a:endParaRPr>
                  </a:p>
                </p:txBody>
              </p:sp>
              <p:sp>
                <p:nvSpPr>
                  <p:cNvPr id="28" name="Rectangle 27"/>
                  <p:cNvSpPr/>
                  <p:nvPr/>
                </p:nvSpPr>
                <p:spPr bwMode="auto">
                  <a:xfrm rot="5400000">
                    <a:off x="-403137" y="3242365"/>
                    <a:ext cx="315913" cy="314543"/>
                  </a:xfrm>
                  <a:prstGeom prst="rect">
                    <a:avLst/>
                  </a:prstGeom>
                  <a:solidFill>
                    <a:srgbClr val="005AAA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 defTabSz="457200" eaLnBrk="1" hangingPunct="1"/>
                    <a:endParaRPr lang="en-US" altLang="en-US" dirty="0">
                      <a:solidFill>
                        <a:srgbClr val="FFFFFF"/>
                      </a:solidFill>
                      <a:latin typeface="Calibri" charset="0"/>
                    </a:endParaRPr>
                  </a:p>
                </p:txBody>
              </p:sp>
              <p:sp>
                <p:nvSpPr>
                  <p:cNvPr id="29" name="Rectangle 28"/>
                  <p:cNvSpPr/>
                  <p:nvPr/>
                </p:nvSpPr>
                <p:spPr bwMode="auto">
                  <a:xfrm rot="5400000">
                    <a:off x="-404726" y="4799702"/>
                    <a:ext cx="314325" cy="312955"/>
                  </a:xfrm>
                  <a:prstGeom prst="rect">
                    <a:avLst/>
                  </a:prstGeom>
                  <a:solidFill>
                    <a:srgbClr val="A1A1A4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 defTabSz="457200" eaLnBrk="1" hangingPunct="1"/>
                    <a:endParaRPr lang="en-US" altLang="en-US" dirty="0">
                      <a:solidFill>
                        <a:srgbClr val="FFFFFF"/>
                      </a:solidFill>
                      <a:latin typeface="Calibri" charset="0"/>
                    </a:endParaRPr>
                  </a:p>
                </p:txBody>
              </p:sp>
            </p:grpSp>
          </p:grpSp>
          <p:sp>
            <p:nvSpPr>
              <p:cNvPr id="14" name="Rectangle 13"/>
              <p:cNvSpPr/>
              <p:nvPr userDrawn="1"/>
            </p:nvSpPr>
            <p:spPr bwMode="auto">
              <a:xfrm rot="5400000">
                <a:off x="-678657" y="4182269"/>
                <a:ext cx="315913" cy="314325"/>
              </a:xfrm>
              <a:prstGeom prst="rect">
                <a:avLst/>
              </a:prstGeom>
              <a:solidFill>
                <a:srgbClr val="930A67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defTabSz="457200" eaLnBrk="1" hangingPunct="1"/>
                <a:endParaRPr lang="en-US" altLang="en-US" dirty="0">
                  <a:solidFill>
                    <a:srgbClr val="FFFFFF"/>
                  </a:solidFill>
                  <a:latin typeface="Calibri" charset="0"/>
                </a:endParaRPr>
              </a:p>
            </p:txBody>
          </p:sp>
        </p:grpSp>
        <p:sp>
          <p:nvSpPr>
            <p:cNvPr id="12" name="Rectangle 11"/>
            <p:cNvSpPr/>
            <p:nvPr/>
          </p:nvSpPr>
          <p:spPr bwMode="auto">
            <a:xfrm rot="5400000">
              <a:off x="-678656" y="713581"/>
              <a:ext cx="315912" cy="314325"/>
            </a:xfrm>
            <a:prstGeom prst="rect">
              <a:avLst/>
            </a:prstGeom>
            <a:solidFill>
              <a:srgbClr val="F05A2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defTabSz="457200" eaLnBrk="1" hangingPunct="1"/>
              <a:endParaRPr lang="en-US" altLang="en-US" dirty="0">
                <a:solidFill>
                  <a:srgbClr val="FFFFFF"/>
                </a:solidFill>
                <a:latin typeface="Calibri" charset="0"/>
              </a:endParaRPr>
            </a:p>
          </p:txBody>
        </p:sp>
      </p:grpSp>
      <p:sp>
        <p:nvSpPr>
          <p:cNvPr id="10242" name="Title Placeholder 1"/>
          <p:cNvSpPr>
            <a:spLocks noGrp="1"/>
          </p:cNvSpPr>
          <p:nvPr>
            <p:ph type="ctrTitle"/>
          </p:nvPr>
        </p:nvSpPr>
        <p:spPr>
          <a:xfrm>
            <a:off x="457200" y="1042989"/>
            <a:ext cx="6096000" cy="1773237"/>
          </a:xfrm>
          <a:prstGeom prst="rect">
            <a:avLst/>
          </a:prstGeom>
        </p:spPr>
        <p:txBody>
          <a:bodyPr anchor="b"/>
          <a:lstStyle>
            <a:lvl1pPr>
              <a:lnSpc>
                <a:spcPts val="4500"/>
              </a:lnSpc>
              <a:defRPr sz="4800" b="0">
                <a:solidFill>
                  <a:srgbClr val="8FB431"/>
                </a:solidFill>
                <a:latin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243" name="Text Placeholder 2"/>
          <p:cNvSpPr>
            <a:spLocks noGrp="1"/>
          </p:cNvSpPr>
          <p:nvPr>
            <p:ph type="subTitle" idx="1"/>
          </p:nvPr>
        </p:nvSpPr>
        <p:spPr>
          <a:xfrm>
            <a:off x="457200" y="3051175"/>
            <a:ext cx="6096000" cy="1673225"/>
          </a:xfrm>
        </p:spPr>
        <p:txBody>
          <a:bodyPr/>
          <a:lstStyle>
            <a:lvl1pPr marL="0" indent="0">
              <a:lnSpc>
                <a:spcPts val="1700"/>
              </a:lnSpc>
              <a:buFont typeface="Arial" charset="0"/>
              <a:buNone/>
              <a:defRPr sz="1800">
                <a:solidFill>
                  <a:srgbClr val="002850"/>
                </a:solidFill>
                <a:latin typeface="Arial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82516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457200" y="304800"/>
            <a:ext cx="8229600" cy="7302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57200" y="1600200"/>
            <a:ext cx="8229600" cy="4419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D725FB-550D-4558-B660-A4850E8715E9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01221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3810000"/>
          </a:xfrm>
          <a:prstGeom prst="rect">
            <a:avLst/>
          </a:prstGeom>
          <a:solidFill>
            <a:srgbClr val="7CAA1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sz="2400" dirty="0">
              <a:solidFill>
                <a:srgbClr val="FFFFFF"/>
              </a:solidFill>
              <a:ea typeface="ヒラギノ角ゴ Pro W3" pitchFamily="-108" charset="-128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3810000"/>
            <a:ext cx="9144000" cy="1682750"/>
          </a:xfrm>
          <a:prstGeom prst="rect">
            <a:avLst/>
          </a:prstGeom>
          <a:solidFill>
            <a:srgbClr val="145A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sz="2400" dirty="0">
              <a:solidFill>
                <a:srgbClr val="FFFFFF"/>
              </a:solidFill>
              <a:ea typeface="ヒラギノ角ゴ Pro W3" pitchFamily="-108" charset="-128"/>
            </a:endParaRPr>
          </a:p>
        </p:txBody>
      </p:sp>
      <p:sp>
        <p:nvSpPr>
          <p:cNvPr id="5" name="Title Placeholder 1"/>
          <p:cNvSpPr>
            <a:spLocks noGrp="1"/>
          </p:cNvSpPr>
          <p:nvPr>
            <p:ph type="ctrTitle"/>
          </p:nvPr>
        </p:nvSpPr>
        <p:spPr>
          <a:xfrm>
            <a:off x="533400" y="1725612"/>
            <a:ext cx="5867400" cy="1762918"/>
          </a:xfrm>
          <a:prstGeom prst="rect">
            <a:avLst/>
          </a:prstGeom>
        </p:spPr>
        <p:txBody>
          <a:bodyPr anchor="b"/>
          <a:lstStyle>
            <a:lvl1pPr>
              <a:lnSpc>
                <a:spcPts val="3300"/>
              </a:lnSpc>
              <a:defRPr sz="2400" b="1" i="0" spc="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subTitle" idx="1"/>
          </p:nvPr>
        </p:nvSpPr>
        <p:spPr>
          <a:xfrm>
            <a:off x="571500" y="3990975"/>
            <a:ext cx="5829300" cy="1187450"/>
          </a:xfrm>
        </p:spPr>
        <p:txBody>
          <a:bodyPr/>
          <a:lstStyle>
            <a:lvl1pPr marL="0" indent="0">
              <a:lnSpc>
                <a:spcPts val="1900"/>
              </a:lnSpc>
              <a:buFont typeface="Arial" charset="0"/>
              <a:buNone/>
              <a:defRPr sz="180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672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30250"/>
          </a:xfrm>
        </p:spPr>
        <p:txBody>
          <a:bodyPr/>
          <a:lstStyle>
            <a:lvl1pPr>
              <a:defRPr>
                <a:solidFill>
                  <a:srgbClr val="005AA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57200" y="1600200"/>
            <a:ext cx="82296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CE4C5-5EA2-4D88-934D-220EAD4A20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676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20A85-0A80-4E58-B203-F354F3D70A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401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096F4-CF66-4260-86D6-0F8B2FE409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310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1A216-4786-478E-A00E-454D7070BE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31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D29A4-E653-4F19-B805-A7599FD169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499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66115-A0D3-4B1D-BCE2-3EDE337EC4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714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46E08-5801-4753-AC69-58FAF9F741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250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F724D-B64F-4417-8D7D-C650D9689C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031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F0453-04E9-4616-90AA-BFCDB88B49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945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946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946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81F5A4CE-26E0-4C14-B8B8-EBD05860E5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6" descr="Cigna_H_RGB_PPT_green.eps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16"/>
          <a:stretch>
            <a:fillRect/>
          </a:stretch>
        </p:blipFill>
        <p:spPr bwMode="auto">
          <a:xfrm>
            <a:off x="7670800" y="5975350"/>
            <a:ext cx="1227138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010400" y="6629400"/>
            <a:ext cx="21336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99999"/>
                </a:solidFill>
                <a:cs typeface="Arial" charset="0"/>
              </a:defRPr>
            </a:lvl1pPr>
          </a:lstStyle>
          <a:p>
            <a:pPr defTabSz="457200"/>
            <a:fld id="{5EFFA2CE-39DC-46F7-8429-5C397BF19C4B}" type="slidenum">
              <a:rPr lang="en-US" altLang="en-US"/>
              <a:pPr defTabSz="457200"/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626225"/>
            <a:ext cx="70119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999999"/>
                </a:solidFill>
                <a:latin typeface="Arial Narrow" charset="0"/>
              </a:defRPr>
            </a:lvl1pPr>
          </a:lstStyle>
          <a:p>
            <a:pPr defTabSz="457200"/>
            <a:endParaRPr lang="en-US" altLang="en-US" dirty="0"/>
          </a:p>
        </p:txBody>
      </p:sp>
      <p:sp>
        <p:nvSpPr>
          <p:cNvPr id="1030" name="Title Placeholder 26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35" name="Rectangle 34"/>
          <p:cNvSpPr>
            <a:spLocks noChangeArrowheads="1"/>
          </p:cNvSpPr>
          <p:nvPr userDrawn="1"/>
        </p:nvSpPr>
        <p:spPr bwMode="auto">
          <a:xfrm>
            <a:off x="0" y="0"/>
            <a:ext cx="9144000" cy="271463"/>
          </a:xfrm>
          <a:prstGeom prst="rect">
            <a:avLst/>
          </a:prstGeom>
          <a:solidFill>
            <a:srgbClr val="8FB431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defTabSz="457200" eaLnBrk="1" hangingPunct="1"/>
            <a:endParaRPr lang="en-US" altLang="en-US" sz="1800" dirty="0">
              <a:solidFill>
                <a:srgbClr val="FFFFFF"/>
              </a:solidFill>
              <a:latin typeface="Calibri" charset="0"/>
            </a:endParaRPr>
          </a:p>
        </p:txBody>
      </p:sp>
      <p:grpSp>
        <p:nvGrpSpPr>
          <p:cNvPr id="1032" name="Group 35"/>
          <p:cNvGrpSpPr>
            <a:grpSpLocks/>
          </p:cNvGrpSpPr>
          <p:nvPr userDrawn="1"/>
        </p:nvGrpSpPr>
        <p:grpSpPr bwMode="auto">
          <a:xfrm>
            <a:off x="-838200" y="233363"/>
            <a:ext cx="619125" cy="5634037"/>
            <a:chOff x="-838200" y="233363"/>
            <a:chExt cx="619125" cy="5634037"/>
          </a:xfrm>
        </p:grpSpPr>
        <p:grpSp>
          <p:nvGrpSpPr>
            <p:cNvPr id="1034" name="Group 60"/>
            <p:cNvGrpSpPr>
              <a:grpSpLocks/>
            </p:cNvGrpSpPr>
            <p:nvPr/>
          </p:nvGrpSpPr>
          <p:grpSpPr bwMode="auto">
            <a:xfrm>
              <a:off x="-838200" y="233363"/>
              <a:ext cx="619125" cy="5634037"/>
              <a:chOff x="-838200" y="233363"/>
              <a:chExt cx="619125" cy="5634037"/>
            </a:xfrm>
          </p:grpSpPr>
          <p:grpSp>
            <p:nvGrpSpPr>
              <p:cNvPr id="1036" name="Group 25"/>
              <p:cNvGrpSpPr>
                <a:grpSpLocks/>
              </p:cNvGrpSpPr>
              <p:nvPr userDrawn="1"/>
            </p:nvGrpSpPr>
            <p:grpSpPr bwMode="auto">
              <a:xfrm>
                <a:off x="-838200" y="233363"/>
                <a:ext cx="619125" cy="5634037"/>
                <a:chOff x="-695755" y="233372"/>
                <a:chExt cx="619554" cy="5634030"/>
              </a:xfrm>
            </p:grpSpPr>
            <p:sp>
              <p:nvSpPr>
                <p:cNvPr id="41" name="Rectangle 40"/>
                <p:cNvSpPr/>
                <p:nvPr/>
              </p:nvSpPr>
              <p:spPr bwMode="auto">
                <a:xfrm rot="5400000">
                  <a:off x="-3202993" y="2740610"/>
                  <a:ext cx="5634030" cy="61955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defTabSz="457200" eaLnBrk="1" hangingPunct="1"/>
                  <a:endParaRPr lang="en-US" altLang="en-US" dirty="0">
                    <a:solidFill>
                      <a:srgbClr val="FFFFFF"/>
                    </a:solidFill>
                    <a:latin typeface="Calibri" charset="0"/>
                  </a:endParaRPr>
                </a:p>
              </p:txBody>
            </p:sp>
            <p:grpSp>
              <p:nvGrpSpPr>
                <p:cNvPr id="1039" name="Group 23"/>
                <p:cNvGrpSpPr>
                  <a:grpSpLocks/>
                </p:cNvGrpSpPr>
                <p:nvPr/>
              </p:nvGrpSpPr>
              <p:grpSpPr bwMode="auto">
                <a:xfrm>
                  <a:off x="-534777" y="396884"/>
                  <a:ext cx="315602" cy="4716985"/>
                  <a:chOff x="-403511" y="396884"/>
                  <a:chExt cx="315602" cy="4716985"/>
                </a:xfrm>
              </p:grpSpPr>
              <p:sp>
                <p:nvSpPr>
                  <p:cNvPr id="43" name="Rectangle 42"/>
                  <p:cNvSpPr/>
                  <p:nvPr/>
                </p:nvSpPr>
                <p:spPr bwMode="auto">
                  <a:xfrm rot="5400000">
                    <a:off x="-403136" y="2926452"/>
                    <a:ext cx="315912" cy="314543"/>
                  </a:xfrm>
                  <a:prstGeom prst="rect">
                    <a:avLst/>
                  </a:prstGeom>
                  <a:solidFill>
                    <a:srgbClr val="00AEEF"/>
                  </a:solidFill>
                  <a:ln w="349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 defTabSz="457200" eaLnBrk="1" hangingPunct="1"/>
                    <a:endParaRPr lang="en-US" altLang="en-US" dirty="0">
                      <a:solidFill>
                        <a:srgbClr val="FFFFFF"/>
                      </a:solidFill>
                      <a:latin typeface="Calibri" charset="0"/>
                    </a:endParaRPr>
                  </a:p>
                </p:txBody>
              </p:sp>
              <p:sp>
                <p:nvSpPr>
                  <p:cNvPr id="44" name="Rectangle 43"/>
                  <p:cNvSpPr/>
                  <p:nvPr/>
                </p:nvSpPr>
                <p:spPr bwMode="auto">
                  <a:xfrm rot="5400000">
                    <a:off x="-403136" y="3558277"/>
                    <a:ext cx="315912" cy="314543"/>
                  </a:xfrm>
                  <a:prstGeom prst="rect">
                    <a:avLst/>
                  </a:prstGeom>
                  <a:solidFill>
                    <a:srgbClr val="002850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 defTabSz="457200" eaLnBrk="1" hangingPunct="1"/>
                    <a:endParaRPr lang="en-US" altLang="en-US" dirty="0">
                      <a:solidFill>
                        <a:srgbClr val="FFFFFF"/>
                      </a:solidFill>
                      <a:latin typeface="Calibri" charset="0"/>
                    </a:endParaRPr>
                  </a:p>
                </p:txBody>
              </p:sp>
              <p:sp>
                <p:nvSpPr>
                  <p:cNvPr id="45" name="Rectangle 44"/>
                  <p:cNvSpPr/>
                  <p:nvPr/>
                </p:nvSpPr>
                <p:spPr bwMode="auto">
                  <a:xfrm rot="5400000">
                    <a:off x="-403137" y="2610541"/>
                    <a:ext cx="315913" cy="314543"/>
                  </a:xfrm>
                  <a:prstGeom prst="rect">
                    <a:avLst/>
                  </a:prstGeom>
                  <a:solidFill>
                    <a:srgbClr val="8ED8F8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 defTabSz="457200" eaLnBrk="1" hangingPunct="1"/>
                    <a:endParaRPr lang="en-US" altLang="en-US" dirty="0">
                      <a:solidFill>
                        <a:srgbClr val="FFFFFF"/>
                      </a:solidFill>
                      <a:latin typeface="Calibri" charset="0"/>
                    </a:endParaRPr>
                  </a:p>
                </p:txBody>
              </p:sp>
              <p:sp>
                <p:nvSpPr>
                  <p:cNvPr id="46" name="Rectangle 45"/>
                  <p:cNvSpPr/>
                  <p:nvPr/>
                </p:nvSpPr>
                <p:spPr bwMode="auto">
                  <a:xfrm rot="5400000">
                    <a:off x="-403137" y="4496488"/>
                    <a:ext cx="315913" cy="314543"/>
                  </a:xfrm>
                  <a:prstGeom prst="rect">
                    <a:avLst/>
                  </a:prstGeom>
                  <a:solidFill>
                    <a:srgbClr val="EC008C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 defTabSz="457200" eaLnBrk="1" hangingPunct="1"/>
                    <a:endParaRPr lang="en-US" altLang="en-US" dirty="0">
                      <a:solidFill>
                        <a:srgbClr val="FFFFFF"/>
                      </a:solidFill>
                      <a:latin typeface="Calibri" charset="0"/>
                    </a:endParaRPr>
                  </a:p>
                </p:txBody>
              </p:sp>
              <p:sp>
                <p:nvSpPr>
                  <p:cNvPr id="47" name="Rectangle 46"/>
                  <p:cNvSpPr/>
                  <p:nvPr/>
                </p:nvSpPr>
                <p:spPr bwMode="auto">
                  <a:xfrm rot="5400000">
                    <a:off x="-403137" y="3874189"/>
                    <a:ext cx="315913" cy="314543"/>
                  </a:xfrm>
                  <a:prstGeom prst="rect">
                    <a:avLst/>
                  </a:prstGeom>
                  <a:solidFill>
                    <a:srgbClr val="62136D"/>
                  </a:solidFill>
                  <a:ln w="349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 defTabSz="457200" eaLnBrk="1" hangingPunct="1"/>
                    <a:endParaRPr lang="en-US" altLang="en-US" dirty="0">
                      <a:solidFill>
                        <a:srgbClr val="FFFFFF"/>
                      </a:solidFill>
                      <a:latin typeface="Calibri" charset="0"/>
                    </a:endParaRPr>
                  </a:p>
                </p:txBody>
              </p:sp>
              <p:sp>
                <p:nvSpPr>
                  <p:cNvPr id="48" name="Rectangle 47"/>
                  <p:cNvSpPr/>
                  <p:nvPr/>
                </p:nvSpPr>
                <p:spPr bwMode="auto">
                  <a:xfrm rot="5400000">
                    <a:off x="-403137" y="397569"/>
                    <a:ext cx="315913" cy="314543"/>
                  </a:xfrm>
                  <a:prstGeom prst="rect">
                    <a:avLst/>
                  </a:prstGeom>
                  <a:solidFill>
                    <a:srgbClr val="AC1A25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 defTabSz="457200" eaLnBrk="1" hangingPunct="1"/>
                    <a:endParaRPr lang="en-US" altLang="en-US" dirty="0">
                      <a:solidFill>
                        <a:srgbClr val="FFFFFF"/>
                      </a:solidFill>
                      <a:latin typeface="Calibri" charset="0"/>
                    </a:endParaRPr>
                  </a:p>
                </p:txBody>
              </p:sp>
              <p:sp>
                <p:nvSpPr>
                  <p:cNvPr id="49" name="Rectangle 48"/>
                  <p:cNvSpPr/>
                  <p:nvPr/>
                </p:nvSpPr>
                <p:spPr bwMode="auto">
                  <a:xfrm rot="5400000">
                    <a:off x="-403137" y="1664392"/>
                    <a:ext cx="315913" cy="314543"/>
                  </a:xfrm>
                  <a:prstGeom prst="rect">
                    <a:avLst/>
                  </a:prstGeom>
                  <a:solidFill>
                    <a:srgbClr val="F9E300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 defTabSz="457200" eaLnBrk="1" hangingPunct="1"/>
                    <a:endParaRPr lang="en-US" altLang="en-US" dirty="0">
                      <a:solidFill>
                        <a:srgbClr val="FFFFFF"/>
                      </a:solidFill>
                      <a:latin typeface="Calibri" charset="0"/>
                    </a:endParaRPr>
                  </a:p>
                </p:txBody>
              </p:sp>
              <p:sp>
                <p:nvSpPr>
                  <p:cNvPr id="50" name="Rectangle 49"/>
                  <p:cNvSpPr/>
                  <p:nvPr/>
                </p:nvSpPr>
                <p:spPr bwMode="auto">
                  <a:xfrm rot="5400000">
                    <a:off x="-403136" y="1348479"/>
                    <a:ext cx="315912" cy="314543"/>
                  </a:xfrm>
                  <a:prstGeom prst="rect">
                    <a:avLst/>
                  </a:prstGeom>
                  <a:solidFill>
                    <a:srgbClr val="FFA92B"/>
                  </a:solidFill>
                  <a:ln w="349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 defTabSz="457200" eaLnBrk="1" hangingPunct="1"/>
                    <a:endParaRPr lang="en-US" altLang="en-US" dirty="0">
                      <a:solidFill>
                        <a:srgbClr val="FFFFFF"/>
                      </a:solidFill>
                      <a:latin typeface="Calibri" charset="0"/>
                    </a:endParaRPr>
                  </a:p>
                </p:txBody>
              </p:sp>
              <p:sp>
                <p:nvSpPr>
                  <p:cNvPr id="51" name="Rectangle 50"/>
                  <p:cNvSpPr/>
                  <p:nvPr/>
                </p:nvSpPr>
                <p:spPr bwMode="auto">
                  <a:xfrm rot="5400000">
                    <a:off x="-403136" y="1980304"/>
                    <a:ext cx="315912" cy="314543"/>
                  </a:xfrm>
                  <a:prstGeom prst="rect">
                    <a:avLst/>
                  </a:prstGeom>
                  <a:solidFill>
                    <a:srgbClr val="7CAA1C"/>
                  </a:solidFill>
                  <a:ln w="349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 defTabSz="457200" eaLnBrk="1" hangingPunct="1"/>
                    <a:endParaRPr lang="en-US" altLang="en-US" dirty="0">
                      <a:solidFill>
                        <a:srgbClr val="FFFFFF"/>
                      </a:solidFill>
                      <a:latin typeface="Calibri" charset="0"/>
                    </a:endParaRPr>
                  </a:p>
                </p:txBody>
              </p:sp>
              <p:sp>
                <p:nvSpPr>
                  <p:cNvPr id="52" name="Rectangle 51"/>
                  <p:cNvSpPr/>
                  <p:nvPr/>
                </p:nvSpPr>
                <p:spPr bwMode="auto">
                  <a:xfrm rot="5400000">
                    <a:off x="-403137" y="1029393"/>
                    <a:ext cx="315913" cy="314543"/>
                  </a:xfrm>
                  <a:prstGeom prst="rect">
                    <a:avLst/>
                  </a:prstGeom>
                  <a:solidFill>
                    <a:srgbClr val="FF851D"/>
                  </a:solidFill>
                  <a:ln w="31750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 defTabSz="457200" eaLnBrk="1" hangingPunct="1"/>
                    <a:endParaRPr lang="en-US" altLang="en-US" dirty="0">
                      <a:solidFill>
                        <a:srgbClr val="FFFFFF"/>
                      </a:solidFill>
                      <a:latin typeface="Calibri" charset="0"/>
                    </a:endParaRPr>
                  </a:p>
                </p:txBody>
              </p:sp>
              <p:sp>
                <p:nvSpPr>
                  <p:cNvPr id="53" name="Rectangle 52"/>
                  <p:cNvSpPr/>
                  <p:nvPr/>
                </p:nvSpPr>
                <p:spPr bwMode="auto">
                  <a:xfrm rot="5400000">
                    <a:off x="-403137" y="2296216"/>
                    <a:ext cx="315913" cy="314543"/>
                  </a:xfrm>
                  <a:prstGeom prst="rect">
                    <a:avLst/>
                  </a:prstGeom>
                  <a:solidFill>
                    <a:srgbClr val="28A855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 defTabSz="457200" eaLnBrk="1" hangingPunct="1"/>
                    <a:endParaRPr lang="en-US" altLang="en-US" dirty="0">
                      <a:solidFill>
                        <a:srgbClr val="FFFFFF"/>
                      </a:solidFill>
                      <a:latin typeface="Calibri" charset="0"/>
                    </a:endParaRPr>
                  </a:p>
                </p:txBody>
              </p:sp>
              <p:sp>
                <p:nvSpPr>
                  <p:cNvPr id="54" name="Rectangle 53"/>
                  <p:cNvSpPr/>
                  <p:nvPr/>
                </p:nvSpPr>
                <p:spPr bwMode="auto">
                  <a:xfrm rot="5400000">
                    <a:off x="-403137" y="3242365"/>
                    <a:ext cx="315913" cy="314543"/>
                  </a:xfrm>
                  <a:prstGeom prst="rect">
                    <a:avLst/>
                  </a:prstGeom>
                  <a:solidFill>
                    <a:srgbClr val="005AAA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 defTabSz="457200" eaLnBrk="1" hangingPunct="1"/>
                    <a:endParaRPr lang="en-US" altLang="en-US" dirty="0">
                      <a:solidFill>
                        <a:srgbClr val="FFFFFF"/>
                      </a:solidFill>
                      <a:latin typeface="Calibri" charset="0"/>
                    </a:endParaRPr>
                  </a:p>
                </p:txBody>
              </p:sp>
              <p:sp>
                <p:nvSpPr>
                  <p:cNvPr id="55" name="Rectangle 54"/>
                  <p:cNvSpPr/>
                  <p:nvPr/>
                </p:nvSpPr>
                <p:spPr bwMode="auto">
                  <a:xfrm rot="5400000">
                    <a:off x="-404727" y="4799702"/>
                    <a:ext cx="314325" cy="312955"/>
                  </a:xfrm>
                  <a:prstGeom prst="rect">
                    <a:avLst/>
                  </a:prstGeom>
                  <a:solidFill>
                    <a:srgbClr val="A1A1A4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charset="0"/>
                        <a:ea typeface="ＭＳ Ｐゴシック" charset="-128"/>
                      </a:defRPr>
                    </a:lvl9pPr>
                  </a:lstStyle>
                  <a:p>
                    <a:pPr algn="ctr" defTabSz="457200" eaLnBrk="1" hangingPunct="1"/>
                    <a:endParaRPr lang="en-US" altLang="en-US" dirty="0">
                      <a:solidFill>
                        <a:srgbClr val="FFFFFF"/>
                      </a:solidFill>
                      <a:latin typeface="Calibri" charset="0"/>
                    </a:endParaRPr>
                  </a:p>
                </p:txBody>
              </p:sp>
            </p:grpSp>
          </p:grpSp>
          <p:sp>
            <p:nvSpPr>
              <p:cNvPr id="40" name="Rectangle 39"/>
              <p:cNvSpPr/>
              <p:nvPr userDrawn="1"/>
            </p:nvSpPr>
            <p:spPr bwMode="auto">
              <a:xfrm rot="5400000">
                <a:off x="-678657" y="4182269"/>
                <a:ext cx="315913" cy="314325"/>
              </a:xfrm>
              <a:prstGeom prst="rect">
                <a:avLst/>
              </a:prstGeom>
              <a:solidFill>
                <a:srgbClr val="930A67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defTabSz="457200" eaLnBrk="1" hangingPunct="1"/>
                <a:endParaRPr lang="en-US" altLang="en-US" dirty="0">
                  <a:solidFill>
                    <a:srgbClr val="FFFFFF"/>
                  </a:solidFill>
                  <a:latin typeface="Calibri" charset="0"/>
                </a:endParaRPr>
              </a:p>
            </p:txBody>
          </p:sp>
        </p:grpSp>
        <p:sp>
          <p:nvSpPr>
            <p:cNvPr id="38" name="Rectangle 37"/>
            <p:cNvSpPr/>
            <p:nvPr/>
          </p:nvSpPr>
          <p:spPr bwMode="auto">
            <a:xfrm rot="5400000">
              <a:off x="-678656" y="713581"/>
              <a:ext cx="315912" cy="314325"/>
            </a:xfrm>
            <a:prstGeom prst="rect">
              <a:avLst/>
            </a:prstGeom>
            <a:solidFill>
              <a:srgbClr val="F05A2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defTabSz="457200" eaLnBrk="1" hangingPunct="1"/>
              <a:endParaRPr lang="en-US" altLang="en-US" dirty="0">
                <a:solidFill>
                  <a:srgbClr val="FFFFFF"/>
                </a:solidFill>
                <a:latin typeface="Calibr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6628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0" fontAlgn="base" hangingPunct="0">
        <a:lnSpc>
          <a:spcPts val="2000"/>
        </a:lnSpc>
        <a:spcBef>
          <a:spcPct val="0"/>
        </a:spcBef>
        <a:spcAft>
          <a:spcPct val="0"/>
        </a:spcAft>
        <a:defRPr sz="1800" b="1" kern="1200">
          <a:solidFill>
            <a:srgbClr val="0069AA"/>
          </a:solidFill>
          <a:latin typeface="Arial"/>
          <a:ea typeface="ＭＳ Ｐゴシック" charset="-128"/>
          <a:cs typeface="Arial"/>
        </a:defRPr>
      </a:lvl1pPr>
      <a:lvl2pPr algn="l" defTabSz="457200" rtl="0" eaLnBrk="0" fontAlgn="base" hangingPunct="0">
        <a:lnSpc>
          <a:spcPts val="2000"/>
        </a:lnSpc>
        <a:spcBef>
          <a:spcPct val="0"/>
        </a:spcBef>
        <a:spcAft>
          <a:spcPct val="0"/>
        </a:spcAft>
        <a:defRPr sz="4400" b="1">
          <a:solidFill>
            <a:srgbClr val="0069AA"/>
          </a:solidFill>
          <a:latin typeface="Arial" charset="0"/>
          <a:ea typeface="ＭＳ Ｐゴシック" charset="-128"/>
        </a:defRPr>
      </a:lvl2pPr>
      <a:lvl3pPr algn="l" defTabSz="457200" rtl="0" eaLnBrk="0" fontAlgn="base" hangingPunct="0">
        <a:lnSpc>
          <a:spcPts val="2000"/>
        </a:lnSpc>
        <a:spcBef>
          <a:spcPct val="0"/>
        </a:spcBef>
        <a:spcAft>
          <a:spcPct val="0"/>
        </a:spcAft>
        <a:defRPr sz="4400" b="1">
          <a:solidFill>
            <a:srgbClr val="0069AA"/>
          </a:solidFill>
          <a:latin typeface="Arial" charset="0"/>
          <a:ea typeface="ＭＳ Ｐゴシック" charset="-128"/>
        </a:defRPr>
      </a:lvl3pPr>
      <a:lvl4pPr algn="l" defTabSz="457200" rtl="0" eaLnBrk="0" fontAlgn="base" hangingPunct="0">
        <a:lnSpc>
          <a:spcPts val="2000"/>
        </a:lnSpc>
        <a:spcBef>
          <a:spcPct val="0"/>
        </a:spcBef>
        <a:spcAft>
          <a:spcPct val="0"/>
        </a:spcAft>
        <a:defRPr sz="4400" b="1">
          <a:solidFill>
            <a:srgbClr val="0069AA"/>
          </a:solidFill>
          <a:latin typeface="Arial" charset="0"/>
          <a:ea typeface="ＭＳ Ｐゴシック" charset="-128"/>
        </a:defRPr>
      </a:lvl4pPr>
      <a:lvl5pPr algn="l" defTabSz="457200" rtl="0" eaLnBrk="0" fontAlgn="base" hangingPunct="0">
        <a:lnSpc>
          <a:spcPts val="2000"/>
        </a:lnSpc>
        <a:spcBef>
          <a:spcPct val="0"/>
        </a:spcBef>
        <a:spcAft>
          <a:spcPct val="0"/>
        </a:spcAft>
        <a:defRPr sz="4400" b="1">
          <a:solidFill>
            <a:srgbClr val="0069AA"/>
          </a:solidFill>
          <a:latin typeface="Arial" charset="0"/>
          <a:ea typeface="ＭＳ Ｐゴシック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4F56AB"/>
          </a:solidFill>
          <a:latin typeface="Arial" charset="0"/>
          <a:ea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4F56AB"/>
          </a:solidFill>
          <a:latin typeface="Arial" charset="0"/>
          <a:ea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4F56AB"/>
          </a:solidFill>
          <a:latin typeface="Arial" charset="0"/>
          <a:ea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4F56AB"/>
          </a:solidFill>
          <a:latin typeface="Arial" charset="0"/>
          <a:ea typeface="ＭＳ Ｐゴシック" charset="-128"/>
        </a:defRPr>
      </a:lvl9pPr>
    </p:titleStyle>
    <p:bodyStyle>
      <a:lvl1pPr marL="230188" indent="-230188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454025" indent="-223838" algn="l" defTabSz="45720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684213" indent="-230188" algn="l" defTabSz="45720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915988" indent="-231775" algn="l" defTabSz="45720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1146175" indent="-230188" algn="l" defTabSz="45720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dcatholic.org/giving/annual-catholic-appeal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gperfecto@sdcatholic.org" TargetMode="External"/><Relationship Id="rId2" Type="http://schemas.openxmlformats.org/officeDocument/2006/relationships/hyperlink" Target="mailto:mlopez@sdcatholic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guilar@sdcatholic.org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rest228_s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752600"/>
            <a:ext cx="2678113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373311" y="4876800"/>
            <a:ext cx="6627689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000" b="1" dirty="0" smtClean="0"/>
              <a:t>2021 Annual Catholic Appeal</a:t>
            </a:r>
          </a:p>
          <a:p>
            <a:pPr algn="ctr" eaLnBrk="1" hangingPunct="1"/>
            <a:r>
              <a:rPr lang="en-US" sz="4000" b="1" dirty="0" smtClean="0"/>
              <a:t>Virtual Kickoff Luncheon</a:t>
            </a:r>
            <a:endParaRPr lang="en-US" sz="2400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676400" y="533400"/>
            <a:ext cx="588962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200" b="1" smtClean="0"/>
              <a:t>Diocese </a:t>
            </a:r>
            <a:r>
              <a:rPr lang="en-US" sz="4200" b="1" dirty="0"/>
              <a:t>of San Diego</a:t>
            </a:r>
            <a:endParaRPr lang="en-US" sz="4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20A85-0A80-4E58-B203-F354F3D70AD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r>
              <a:rPr lang="en-US" sz="4000" b="1" dirty="0" smtClean="0"/>
              <a:t>RELATED SCRIPTURE: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Clr>
                <a:schemeClr val="accent5">
                  <a:lumMod val="75000"/>
                </a:schemeClr>
              </a:buClr>
              <a:buFont typeface="Times New Roman" panose="02020603050405020304" pitchFamily="18" charset="0"/>
              <a:buChar char="■"/>
            </a:pPr>
            <a:endParaRPr lang="en-US" dirty="0" smtClean="0"/>
          </a:p>
          <a:p>
            <a:pPr marL="457200" lvl="1" indent="0">
              <a:buClr>
                <a:schemeClr val="accent5">
                  <a:lumMod val="75000"/>
                </a:schemeClr>
              </a:buClr>
              <a:buNone/>
            </a:pPr>
            <a:endParaRPr lang="en-US" sz="800" dirty="0" smtClean="0">
              <a:latin typeface="+mj-lt"/>
            </a:endParaRPr>
          </a:p>
          <a:p>
            <a:pPr marL="457200" lvl="1" indent="0">
              <a:buClr>
                <a:schemeClr val="accent5">
                  <a:lumMod val="75000"/>
                </a:schemeClr>
              </a:buClr>
              <a:buNone/>
            </a:pPr>
            <a:r>
              <a:rPr lang="en-US" sz="3600" b="1" i="1" dirty="0" smtClean="0">
                <a:latin typeface="+mj-lt"/>
              </a:rPr>
              <a:t>“May the God of hope fill you with all joy and peace in believing, so that you may abound in hope by the power of the Holy Spirit.”</a:t>
            </a:r>
          </a:p>
          <a:p>
            <a:pPr lvl="1">
              <a:buClr>
                <a:schemeClr val="accent5">
                  <a:lumMod val="75000"/>
                </a:schemeClr>
              </a:buClr>
              <a:buFont typeface="Times New Roman" panose="02020603050405020304" pitchFamily="18" charset="0"/>
              <a:buChar char="■"/>
            </a:pPr>
            <a:endParaRPr lang="en-US" b="1" i="1" dirty="0">
              <a:latin typeface="+mj-lt"/>
            </a:endParaRPr>
          </a:p>
          <a:p>
            <a:pPr marL="0" indent="0" algn="r">
              <a:buNone/>
            </a:pPr>
            <a:r>
              <a:rPr lang="en-US" sz="2600" dirty="0" smtClean="0"/>
              <a:t> Romans 15:13</a:t>
            </a:r>
            <a:endParaRPr lang="en-US" sz="2600" dirty="0"/>
          </a:p>
          <a:p>
            <a:pPr marL="0" indent="0">
              <a:buNone/>
            </a:pPr>
            <a:endParaRPr lang="en-US" sz="2600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20A85-0A80-4E58-B203-F354F3D70AD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7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01000" cy="1143000"/>
          </a:xfrm>
        </p:spPr>
        <p:txBody>
          <a:bodyPr/>
          <a:lstStyle/>
          <a:p>
            <a:r>
              <a:rPr lang="en-US" sz="4000" b="1" dirty="0" smtClean="0"/>
              <a:t>2020 ACA Video Information: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Clr>
                <a:schemeClr val="accent5">
                  <a:lumMod val="75000"/>
                </a:schemeClr>
              </a:buClr>
              <a:buFont typeface="Times New Roman" panose="02020603050405020304" pitchFamily="18" charset="0"/>
              <a:buChar char="■"/>
            </a:pPr>
            <a:endParaRPr lang="en-US" dirty="0" smtClean="0"/>
          </a:p>
          <a:p>
            <a:pPr lvl="1">
              <a:buClr>
                <a:schemeClr val="accent5">
                  <a:lumMod val="75000"/>
                </a:schemeClr>
              </a:buClr>
              <a:buFont typeface="Times New Roman" panose="02020603050405020304" pitchFamily="18" charset="0"/>
              <a:buChar char="■"/>
            </a:pPr>
            <a:r>
              <a:rPr lang="en-US" b="1" i="1" dirty="0" smtClean="0">
                <a:latin typeface="+mj-lt"/>
              </a:rPr>
              <a:t>View 2021 ACA Video</a:t>
            </a:r>
          </a:p>
          <a:p>
            <a:pPr lvl="1">
              <a:buClr>
                <a:schemeClr val="accent5">
                  <a:lumMod val="75000"/>
                </a:schemeClr>
              </a:buClr>
              <a:buFont typeface="Times New Roman" panose="02020603050405020304" pitchFamily="18" charset="0"/>
              <a:buChar char="■"/>
            </a:pPr>
            <a:r>
              <a:rPr lang="en-US" b="1" i="1" dirty="0" smtClean="0">
                <a:latin typeface="+mj-lt"/>
              </a:rPr>
              <a:t>English and Spanish Video links are available at:</a:t>
            </a:r>
          </a:p>
          <a:p>
            <a:pPr lvl="1">
              <a:buClr>
                <a:schemeClr val="accent5">
                  <a:lumMod val="75000"/>
                </a:schemeClr>
              </a:buClr>
              <a:buFont typeface="Times New Roman" panose="02020603050405020304" pitchFamily="18" charset="0"/>
              <a:buChar char="■"/>
            </a:pPr>
            <a:endParaRPr lang="en-US" b="1" i="1" dirty="0" smtClean="0">
              <a:latin typeface="+mj-lt"/>
            </a:endParaRPr>
          </a:p>
          <a:p>
            <a:pPr marL="457200" lvl="1" indent="0">
              <a:buClr>
                <a:schemeClr val="accent5">
                  <a:lumMod val="75000"/>
                </a:schemeClr>
              </a:buClr>
              <a:buNone/>
            </a:pPr>
            <a:r>
              <a:rPr lang="en-US" sz="3200" b="1" i="1" dirty="0">
                <a:latin typeface="+mj-lt"/>
                <a:hlinkClick r:id="rId2"/>
              </a:rPr>
              <a:t>https://www.sdcatholic.org/giving/annual-catholic-appeal</a:t>
            </a:r>
            <a:r>
              <a:rPr lang="en-US" sz="3200" b="1" i="1" dirty="0" smtClean="0">
                <a:latin typeface="+mj-lt"/>
                <a:hlinkClick r:id="rId2"/>
              </a:rPr>
              <a:t>/</a:t>
            </a:r>
            <a:endParaRPr lang="en-US" sz="3200" b="1" i="1" dirty="0" smtClean="0">
              <a:latin typeface="+mj-lt"/>
            </a:endParaRPr>
          </a:p>
          <a:p>
            <a:pPr marL="457200" lvl="1" indent="0">
              <a:buClr>
                <a:schemeClr val="accent5">
                  <a:lumMod val="75000"/>
                </a:schemeClr>
              </a:buClr>
              <a:buNone/>
            </a:pPr>
            <a:endParaRPr lang="en-US" sz="3200" b="1" i="1" dirty="0">
              <a:latin typeface="+mj-lt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20A85-0A80-4E58-B203-F354F3D70AD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63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smtClean="0"/>
              <a:t>2020 ACA Goal and Fund Distributions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Clr>
                <a:schemeClr val="accent5">
                  <a:lumMod val="75000"/>
                </a:schemeClr>
              </a:buClr>
              <a:buNone/>
            </a:pPr>
            <a:r>
              <a:rPr lang="en-US" sz="11200" i="1" dirty="0" smtClean="0">
                <a:solidFill>
                  <a:srgbClr val="771022"/>
                </a:solidFill>
                <a:latin typeface="MardianDemo"/>
              </a:rPr>
              <a:t>Goal </a:t>
            </a:r>
            <a:r>
              <a:rPr lang="en-US" sz="4400" b="1" dirty="0">
                <a:solidFill>
                  <a:srgbClr val="771022"/>
                </a:solidFill>
                <a:latin typeface="Univers-BoldExt"/>
              </a:rPr>
              <a:t>$</a:t>
            </a:r>
            <a:r>
              <a:rPr lang="en-US" sz="4400" b="1" dirty="0" smtClean="0">
                <a:solidFill>
                  <a:srgbClr val="771022"/>
                </a:solidFill>
                <a:latin typeface="Univers-BoldExt"/>
              </a:rPr>
              <a:t>3,500,000</a:t>
            </a:r>
          </a:p>
          <a:p>
            <a:r>
              <a:rPr lang="en-US" dirty="0"/>
              <a:t>Catholic Schools/Tuition Assistance: $1M</a:t>
            </a:r>
          </a:p>
          <a:p>
            <a:r>
              <a:rPr lang="en-US" dirty="0"/>
              <a:t>Clergy and Seminarian Support: $1M</a:t>
            </a:r>
          </a:p>
          <a:p>
            <a:r>
              <a:rPr lang="en-US" dirty="0"/>
              <a:t>Formation in the Faith: $1M</a:t>
            </a:r>
          </a:p>
          <a:p>
            <a:r>
              <a:rPr lang="en-US" dirty="0"/>
              <a:t>Catholic Charities: $500K</a:t>
            </a:r>
          </a:p>
          <a:p>
            <a:pPr marL="457200" lvl="1" indent="0">
              <a:buClr>
                <a:schemeClr val="accent5">
                  <a:lumMod val="75000"/>
                </a:schemeClr>
              </a:buClr>
              <a:buNone/>
            </a:pPr>
            <a:endParaRPr lang="en-US" sz="1800" b="1" dirty="0" smtClean="0">
              <a:solidFill>
                <a:srgbClr val="771022"/>
              </a:solidFill>
              <a:latin typeface="Univers-BoldExt"/>
            </a:endParaRPr>
          </a:p>
          <a:p>
            <a:pPr lvl="1">
              <a:buClr>
                <a:schemeClr val="accent5">
                  <a:lumMod val="75000"/>
                </a:schemeClr>
              </a:buClr>
              <a:buFont typeface="Times New Roman" panose="02020603050405020304" pitchFamily="18" charset="0"/>
              <a:buChar char="■"/>
            </a:pPr>
            <a:endParaRPr lang="en-US" i="1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20A85-0A80-4E58-B203-F354F3D70AD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49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were ACA Assessments determined in 2021?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arishes </a:t>
            </a:r>
            <a:r>
              <a:rPr lang="en-US" dirty="0"/>
              <a:t>that experienced a 25% or greater </a:t>
            </a:r>
            <a:r>
              <a:rPr lang="en-US" dirty="0" smtClean="0"/>
              <a:t>revenue reduction </a:t>
            </a:r>
            <a:r>
              <a:rPr lang="en-US" dirty="0"/>
              <a:t>this past </a:t>
            </a:r>
            <a:r>
              <a:rPr lang="en-US" dirty="0" smtClean="0"/>
              <a:t>year from the previous year, </a:t>
            </a:r>
            <a:r>
              <a:rPr lang="en-US" dirty="0"/>
              <a:t>had their assessment reduced by 50% or $10,000 whichever </a:t>
            </a:r>
            <a:r>
              <a:rPr lang="en-US" dirty="0" smtClean="0"/>
              <a:t>is </a:t>
            </a:r>
            <a:r>
              <a:rPr lang="en-US" dirty="0"/>
              <a:t>less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If not, each parish received the same assessment as 2019.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20A85-0A80-4E58-B203-F354F3D70AD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81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77200" cy="1143000"/>
          </a:xfrm>
        </p:spPr>
        <p:txBody>
          <a:bodyPr/>
          <a:lstStyle/>
          <a:p>
            <a:r>
              <a:rPr lang="en-US" sz="4000" b="1" dirty="0" smtClean="0"/>
              <a:t>2020 ACA Timeline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Clr>
                <a:schemeClr val="accent5">
                  <a:lumMod val="75000"/>
                </a:schemeClr>
              </a:buClr>
              <a:buFont typeface="Times New Roman" panose="02020603050405020304" pitchFamily="18" charset="0"/>
              <a:buChar char="■"/>
            </a:pPr>
            <a:endParaRPr lang="en-US" sz="800" dirty="0" smtClean="0">
              <a:latin typeface="+mj-lt"/>
            </a:endParaRPr>
          </a:p>
          <a:p>
            <a:pPr marL="914400" lvl="2" indent="0">
              <a:buClr>
                <a:schemeClr val="accent5">
                  <a:lumMod val="75000"/>
                </a:schemeClr>
              </a:buClr>
              <a:buNone/>
            </a:pPr>
            <a:endParaRPr lang="en-US" sz="800" dirty="0">
              <a:latin typeface="+mj-lt"/>
            </a:endParaRPr>
          </a:p>
          <a:p>
            <a:pPr lvl="2">
              <a:buClr>
                <a:schemeClr val="accent5">
                  <a:lumMod val="75000"/>
                </a:schemeClr>
              </a:buClr>
              <a:buFont typeface="Times New Roman" panose="02020603050405020304" pitchFamily="18" charset="0"/>
              <a:buChar char="■"/>
            </a:pPr>
            <a:endParaRPr lang="en-US" sz="800" dirty="0" smtClean="0">
              <a:latin typeface="+mj-lt"/>
            </a:endParaRPr>
          </a:p>
          <a:p>
            <a:pPr lvl="1">
              <a:buClr>
                <a:schemeClr val="accent5">
                  <a:lumMod val="75000"/>
                </a:schemeClr>
              </a:buClr>
              <a:buFont typeface="Times New Roman" panose="02020603050405020304" pitchFamily="18" charset="0"/>
              <a:buChar char="■"/>
            </a:pPr>
            <a:endParaRPr lang="en-US" dirty="0" smtClean="0">
              <a:latin typeface="+mj-lt"/>
            </a:endParaRPr>
          </a:p>
          <a:p>
            <a:pPr lvl="1">
              <a:buClr>
                <a:schemeClr val="accent5">
                  <a:lumMod val="75000"/>
                </a:schemeClr>
              </a:buClr>
              <a:buFont typeface="Times New Roman" panose="02020603050405020304" pitchFamily="18" charset="0"/>
              <a:buChar char="■"/>
            </a:pPr>
            <a:r>
              <a:rPr lang="en-US" dirty="0" smtClean="0">
                <a:latin typeface="+mj-lt"/>
              </a:rPr>
              <a:t>February 06-07: Announcement Weekend</a:t>
            </a:r>
          </a:p>
          <a:p>
            <a:pPr lvl="1">
              <a:buClr>
                <a:schemeClr val="accent5">
                  <a:lumMod val="75000"/>
                </a:schemeClr>
              </a:buClr>
              <a:buFont typeface="Times New Roman" panose="02020603050405020304" pitchFamily="18" charset="0"/>
              <a:buChar char="■"/>
            </a:pPr>
            <a:r>
              <a:rPr lang="en-US" dirty="0" smtClean="0">
                <a:latin typeface="+mj-lt"/>
              </a:rPr>
              <a:t>February 13-14: Appeal Weekend</a:t>
            </a:r>
          </a:p>
          <a:p>
            <a:pPr lvl="1">
              <a:buClr>
                <a:schemeClr val="accent5">
                  <a:lumMod val="75000"/>
                </a:schemeClr>
              </a:buClr>
              <a:buFont typeface="Times New Roman" panose="02020603050405020304" pitchFamily="18" charset="0"/>
              <a:buChar char="■"/>
            </a:pPr>
            <a:r>
              <a:rPr lang="en-US" dirty="0" smtClean="0">
                <a:latin typeface="+mj-lt"/>
              </a:rPr>
              <a:t>February 20-21: Follow-up Weekend</a:t>
            </a:r>
          </a:p>
          <a:p>
            <a:pPr lvl="1">
              <a:buClr>
                <a:schemeClr val="accent5">
                  <a:lumMod val="75000"/>
                </a:schemeClr>
              </a:buClr>
              <a:buFont typeface="Times New Roman" panose="02020603050405020304" pitchFamily="18" charset="0"/>
              <a:buChar char="■"/>
            </a:pPr>
            <a:r>
              <a:rPr lang="en-US" dirty="0" smtClean="0">
                <a:latin typeface="+mj-lt"/>
              </a:rPr>
              <a:t>All ACA Materials were delivered the weeks of January 3</a:t>
            </a:r>
            <a:r>
              <a:rPr lang="en-US" baseline="30000" dirty="0" smtClean="0">
                <a:latin typeface="+mj-lt"/>
              </a:rPr>
              <a:t>rd</a:t>
            </a:r>
            <a:r>
              <a:rPr lang="en-US" dirty="0" smtClean="0">
                <a:latin typeface="+mj-lt"/>
              </a:rPr>
              <a:t>  and 10</a:t>
            </a:r>
            <a:r>
              <a:rPr lang="en-US" baseline="30000" dirty="0" smtClean="0">
                <a:latin typeface="+mj-lt"/>
              </a:rPr>
              <a:t>th</a:t>
            </a:r>
            <a:r>
              <a:rPr lang="en-US" dirty="0" smtClean="0">
                <a:latin typeface="+mj-lt"/>
              </a:rPr>
              <a:t> </a:t>
            </a:r>
          </a:p>
          <a:p>
            <a:pPr marL="457200" lvl="1" indent="0">
              <a:buClr>
                <a:schemeClr val="accent5">
                  <a:lumMod val="75000"/>
                </a:schemeClr>
              </a:buClr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buClr>
                <a:schemeClr val="accent5">
                  <a:lumMod val="75000"/>
                </a:schemeClr>
              </a:buClr>
              <a:buNone/>
            </a:pPr>
            <a:r>
              <a:rPr lang="en-US" sz="2000" dirty="0" smtClean="0">
                <a:latin typeface="+mj-lt"/>
              </a:rPr>
              <a:t>*Please note that Pastors have discretion to modify the proposed ACA timeline, but it is highly recommended that our proposed timeline followed.</a:t>
            </a:r>
            <a:endParaRPr lang="en-US" sz="2000" dirty="0">
              <a:latin typeface="+mj-lt"/>
            </a:endParaRPr>
          </a:p>
          <a:p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20A85-0A80-4E58-B203-F354F3D70AD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93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77200" cy="1143000"/>
          </a:xfrm>
        </p:spPr>
        <p:txBody>
          <a:bodyPr/>
          <a:lstStyle/>
          <a:p>
            <a:r>
              <a:rPr lang="en-US" sz="4000" b="1" dirty="0" smtClean="0"/>
              <a:t>Best Practices for a Successful Annual Appeal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Share a Short Best Practices “Powtoon” Video</a:t>
            </a:r>
          </a:p>
          <a:p>
            <a:endParaRPr lang="en-US" sz="2600" dirty="0"/>
          </a:p>
          <a:p>
            <a:r>
              <a:rPr lang="en-US" sz="2600" dirty="0" smtClean="0"/>
              <a:t>Please note that this year our ACA Pledge Card will not collect credit card information.</a:t>
            </a:r>
          </a:p>
          <a:p>
            <a:pPr lvl="1"/>
            <a:r>
              <a:rPr lang="en-US" sz="2400" dirty="0" smtClean="0"/>
              <a:t>Please encourage our donors to go online to make their donation on the parish or diocesan website</a:t>
            </a:r>
          </a:p>
          <a:p>
            <a:pPr lvl="1"/>
            <a:r>
              <a:rPr lang="en-US" sz="2400" dirty="0" smtClean="0"/>
              <a:t>Donors may also make their gifts via check payable to the parish or diocese</a:t>
            </a:r>
          </a:p>
          <a:p>
            <a:pPr lvl="1"/>
            <a:r>
              <a:rPr lang="en-US" sz="2400" dirty="0" smtClean="0"/>
              <a:t>Donors may also make a gift via stocks or IRA Charitable Rollover Distribution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20A85-0A80-4E58-B203-F354F3D70AD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44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7813"/>
            <a:ext cx="8077200" cy="1143000"/>
          </a:xfrm>
        </p:spPr>
        <p:txBody>
          <a:bodyPr/>
          <a:lstStyle/>
          <a:p>
            <a:r>
              <a:rPr lang="en-US" sz="4000" b="1" dirty="0" smtClean="0"/>
              <a:t>Support for </a:t>
            </a:r>
            <a:r>
              <a:rPr lang="en-US" sz="3800" b="1" dirty="0" smtClean="0"/>
              <a:t>Parishes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+mj-lt"/>
              </a:rPr>
              <a:t>Our staff is always available to help you with any ACA related questions.</a:t>
            </a:r>
          </a:p>
          <a:p>
            <a:pPr marL="0" indent="0">
              <a:buNone/>
            </a:pPr>
            <a:endParaRPr lang="en-US" sz="2400" b="1" dirty="0">
              <a:latin typeface="+mj-lt"/>
            </a:endParaRPr>
          </a:p>
          <a:p>
            <a:pPr marL="0" indent="0">
              <a:buNone/>
            </a:pPr>
            <a:r>
              <a:rPr lang="en-US" sz="2400" b="1" dirty="0" smtClean="0">
                <a:latin typeface="+mj-lt"/>
              </a:rPr>
              <a:t>Mary Lopez: (858) 490-8280 or </a:t>
            </a:r>
            <a:r>
              <a:rPr lang="en-US" sz="2400" b="1" dirty="0" smtClean="0">
                <a:latin typeface="+mj-lt"/>
                <a:hlinkClick r:id="rId2"/>
              </a:rPr>
              <a:t>mlopez@sdcatholic.org</a:t>
            </a:r>
            <a:endParaRPr lang="en-US" sz="2400" b="1" dirty="0" smtClean="0">
              <a:latin typeface="+mj-lt"/>
            </a:endParaRPr>
          </a:p>
          <a:p>
            <a:pPr marL="0" indent="0">
              <a:buNone/>
            </a:pPr>
            <a:endParaRPr lang="en-US" sz="2400" b="1" dirty="0">
              <a:latin typeface="+mj-lt"/>
            </a:endParaRPr>
          </a:p>
          <a:p>
            <a:pPr marL="0" indent="0">
              <a:buNone/>
            </a:pPr>
            <a:r>
              <a:rPr lang="en-US" sz="2400" b="1" dirty="0" smtClean="0">
                <a:latin typeface="+mj-lt"/>
              </a:rPr>
              <a:t>Grace Perfecto: (858) 490-8249 or </a:t>
            </a:r>
            <a:r>
              <a:rPr lang="en-US" sz="2400" b="1" dirty="0" smtClean="0">
                <a:latin typeface="+mj-lt"/>
                <a:hlinkClick r:id="rId3"/>
              </a:rPr>
              <a:t>gperfecto@sdcatholic.org</a:t>
            </a:r>
            <a:endParaRPr lang="en-US" sz="2400" b="1" dirty="0" smtClean="0">
              <a:latin typeface="+mj-lt"/>
            </a:endParaRPr>
          </a:p>
          <a:p>
            <a:pPr marL="0" indent="0">
              <a:buNone/>
            </a:pPr>
            <a:endParaRPr lang="en-US" sz="2400" b="1" dirty="0">
              <a:latin typeface="+mj-lt"/>
            </a:endParaRPr>
          </a:p>
          <a:p>
            <a:pPr marL="0" indent="0">
              <a:buNone/>
            </a:pPr>
            <a:r>
              <a:rPr lang="en-US" sz="2400" b="1" dirty="0" smtClean="0">
                <a:latin typeface="+mj-lt"/>
              </a:rPr>
              <a:t>Manny Aguilar: (858) 490-8294 or </a:t>
            </a:r>
            <a:r>
              <a:rPr lang="en-US" sz="2400" b="1" dirty="0" smtClean="0">
                <a:latin typeface="+mj-lt"/>
                <a:hlinkClick r:id="rId4"/>
              </a:rPr>
              <a:t>maguilar@sdcatholic.org</a:t>
            </a:r>
            <a:endParaRPr lang="en-US" sz="2400" dirty="0">
              <a:latin typeface="+mj-lt"/>
            </a:endParaRPr>
          </a:p>
          <a:p>
            <a:pPr marL="0" indent="0">
              <a:buNone/>
            </a:pPr>
            <a:endParaRPr lang="en-US" sz="2600" b="1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13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8534400" cy="1143000"/>
          </a:xfrm>
        </p:spPr>
        <p:txBody>
          <a:bodyPr/>
          <a:lstStyle/>
          <a:p>
            <a:r>
              <a:rPr lang="en-US" sz="3800" b="1" dirty="0" smtClean="0"/>
              <a:t>Closing Remarks and Prayer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Clr>
                <a:schemeClr val="accent5">
                  <a:lumMod val="75000"/>
                </a:schemeClr>
              </a:buClr>
              <a:buNone/>
            </a:pPr>
            <a:endParaRPr lang="en-US" sz="800" dirty="0" smtClean="0">
              <a:latin typeface="+mj-lt"/>
            </a:endParaRPr>
          </a:p>
          <a:p>
            <a:pPr marL="457200" lvl="1" indent="0">
              <a:buClr>
                <a:schemeClr val="accent5">
                  <a:lumMod val="75000"/>
                </a:schemeClr>
              </a:buClr>
              <a:buNone/>
            </a:pPr>
            <a:endParaRPr lang="en-US" sz="800" dirty="0">
              <a:latin typeface="+mj-lt"/>
            </a:endParaRPr>
          </a:p>
          <a:p>
            <a:pPr marL="457200" lvl="1" indent="0">
              <a:buClr>
                <a:schemeClr val="accent5">
                  <a:lumMod val="75000"/>
                </a:schemeClr>
              </a:buClr>
              <a:buNone/>
            </a:pPr>
            <a:endParaRPr lang="en-US" sz="800" dirty="0" smtClean="0">
              <a:latin typeface="+mj-lt"/>
            </a:endParaRPr>
          </a:p>
          <a:p>
            <a:pPr marL="457200" lvl="1" indent="0">
              <a:buClr>
                <a:schemeClr val="accent5">
                  <a:lumMod val="75000"/>
                </a:schemeClr>
              </a:buClr>
              <a:buNone/>
            </a:pPr>
            <a:endParaRPr lang="en-US" sz="800" dirty="0" smtClean="0">
              <a:latin typeface="+mj-lt"/>
            </a:endParaRPr>
          </a:p>
          <a:p>
            <a:pPr marL="457200" lvl="1" indent="0">
              <a:buClr>
                <a:schemeClr val="accent5">
                  <a:lumMod val="75000"/>
                </a:schemeClr>
              </a:buClr>
              <a:buNone/>
            </a:pPr>
            <a:endParaRPr lang="en-US" sz="800" dirty="0" smtClean="0">
              <a:latin typeface="+mj-lt"/>
            </a:endParaRPr>
          </a:p>
          <a:p>
            <a:pPr lvl="1">
              <a:buClr>
                <a:schemeClr val="accent5">
                  <a:lumMod val="75000"/>
                </a:schemeClr>
              </a:buClr>
              <a:buFont typeface="Times New Roman" panose="02020603050405020304" pitchFamily="18" charset="0"/>
              <a:buChar char="■"/>
            </a:pPr>
            <a:r>
              <a:rPr lang="en-US" sz="3600" dirty="0" smtClean="0"/>
              <a:t>Q &amp; A</a:t>
            </a:r>
            <a:endParaRPr lang="en-US" sz="360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20A85-0A80-4E58-B203-F354F3D70AD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09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renew our hope in our Christ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975" y="1960562"/>
            <a:ext cx="6191250" cy="38100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20A85-0A80-4E58-B203-F354F3D70AD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2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8534400" cy="1143000"/>
          </a:xfrm>
        </p:spPr>
        <p:txBody>
          <a:bodyPr/>
          <a:lstStyle/>
          <a:p>
            <a:r>
              <a:rPr lang="en-US" sz="3800" b="1" dirty="0" smtClean="0"/>
              <a:t>Thanks and Prayer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Clr>
                <a:schemeClr val="accent5">
                  <a:lumMod val="75000"/>
                </a:schemeClr>
              </a:buClr>
              <a:buNone/>
            </a:pPr>
            <a:endParaRPr lang="en-US" sz="800" dirty="0" smtClean="0">
              <a:latin typeface="+mj-lt"/>
            </a:endParaRPr>
          </a:p>
          <a:p>
            <a:pPr marL="457200" lvl="1" indent="0">
              <a:buClr>
                <a:schemeClr val="accent5">
                  <a:lumMod val="75000"/>
                </a:schemeClr>
              </a:buClr>
              <a:buNone/>
            </a:pPr>
            <a:endParaRPr lang="en-US" sz="800" dirty="0">
              <a:latin typeface="+mj-lt"/>
            </a:endParaRPr>
          </a:p>
          <a:p>
            <a:pPr marL="457200" lvl="1" indent="0">
              <a:buClr>
                <a:schemeClr val="accent5">
                  <a:lumMod val="75000"/>
                </a:schemeClr>
              </a:buClr>
              <a:buNone/>
            </a:pPr>
            <a:endParaRPr lang="en-US" sz="800" dirty="0" smtClean="0">
              <a:latin typeface="+mj-lt"/>
            </a:endParaRPr>
          </a:p>
          <a:p>
            <a:pPr marL="457200" lvl="1" indent="0">
              <a:buClr>
                <a:schemeClr val="accent5">
                  <a:lumMod val="75000"/>
                </a:schemeClr>
              </a:buClr>
              <a:buNone/>
            </a:pPr>
            <a:endParaRPr lang="en-US" sz="800" dirty="0" smtClean="0">
              <a:latin typeface="+mj-lt"/>
            </a:endParaRPr>
          </a:p>
          <a:p>
            <a:pPr marL="457200" lvl="1" indent="0">
              <a:buClr>
                <a:schemeClr val="accent5">
                  <a:lumMod val="75000"/>
                </a:schemeClr>
              </a:buClr>
              <a:buNone/>
            </a:pPr>
            <a:endParaRPr lang="en-US" sz="800" dirty="0" smtClean="0">
              <a:latin typeface="+mj-lt"/>
            </a:endParaRPr>
          </a:p>
          <a:p>
            <a:pPr lvl="1">
              <a:buClr>
                <a:schemeClr val="accent5">
                  <a:lumMod val="75000"/>
                </a:schemeClr>
              </a:buClr>
              <a:buFont typeface="Times New Roman" panose="02020603050405020304" pitchFamily="18" charset="0"/>
              <a:buChar char="■"/>
            </a:pPr>
            <a:r>
              <a:rPr lang="en-US" sz="3600" dirty="0" smtClean="0"/>
              <a:t>Thanks</a:t>
            </a:r>
          </a:p>
          <a:p>
            <a:pPr lvl="1">
              <a:buClr>
                <a:schemeClr val="accent5">
                  <a:lumMod val="75000"/>
                </a:schemeClr>
              </a:buClr>
              <a:buFont typeface="Times New Roman" panose="02020603050405020304" pitchFamily="18" charset="0"/>
              <a:buChar char="■"/>
            </a:pPr>
            <a:endParaRPr lang="en-US" sz="3600" dirty="0"/>
          </a:p>
          <a:p>
            <a:pPr lvl="1">
              <a:buClr>
                <a:schemeClr val="accent5">
                  <a:lumMod val="75000"/>
                </a:schemeClr>
              </a:buClr>
              <a:buFont typeface="Times New Roman" panose="02020603050405020304" pitchFamily="18" charset="0"/>
              <a:buChar char="■"/>
            </a:pPr>
            <a:r>
              <a:rPr lang="en-US" sz="3600" dirty="0" smtClean="0"/>
              <a:t>Stewardship Prayer</a:t>
            </a:r>
          </a:p>
          <a:p>
            <a:pPr lvl="1">
              <a:buClr>
                <a:schemeClr val="accent5">
                  <a:lumMod val="75000"/>
                </a:schemeClr>
              </a:buClr>
              <a:buFont typeface="Times New Roman" panose="02020603050405020304" pitchFamily="18" charset="0"/>
              <a:buChar char="■"/>
            </a:pPr>
            <a:endParaRPr lang="en-US" sz="3600" dirty="0"/>
          </a:p>
          <a:p>
            <a:pPr lvl="1">
              <a:buClr>
                <a:schemeClr val="accent5">
                  <a:lumMod val="75000"/>
                </a:schemeClr>
              </a:buClr>
              <a:buFont typeface="Times New Roman" panose="02020603050405020304" pitchFamily="18" charset="0"/>
              <a:buChar char="■"/>
            </a:pPr>
            <a:r>
              <a:rPr lang="en-US" sz="3600" dirty="0" smtClean="0"/>
              <a:t>Closing</a:t>
            </a:r>
          </a:p>
          <a:p>
            <a:pPr lvl="1">
              <a:buClr>
                <a:schemeClr val="accent5">
                  <a:lumMod val="75000"/>
                </a:schemeClr>
              </a:buClr>
              <a:buFont typeface="Times New Roman" panose="02020603050405020304" pitchFamily="18" charset="0"/>
              <a:buChar char="■"/>
            </a:pPr>
            <a:endParaRPr lang="en-US" sz="3600" dirty="0"/>
          </a:p>
          <a:p>
            <a:pPr lvl="1">
              <a:buClr>
                <a:schemeClr val="accent5">
                  <a:lumMod val="75000"/>
                </a:schemeClr>
              </a:buClr>
            </a:pPr>
            <a:endParaRPr lang="en-US" sz="3600" dirty="0" smtClean="0"/>
          </a:p>
          <a:p>
            <a:pPr lvl="1">
              <a:buClr>
                <a:schemeClr val="accent5">
                  <a:lumMod val="75000"/>
                </a:schemeClr>
              </a:buClr>
              <a:buFont typeface="Times New Roman" panose="02020603050405020304" pitchFamily="18" charset="0"/>
              <a:buChar char="■"/>
            </a:pPr>
            <a:endParaRPr lang="en-US" sz="360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20A85-0A80-4E58-B203-F354F3D70AD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044" y="76200"/>
            <a:ext cx="1810512" cy="2161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65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870338"/>
            <a:ext cx="7391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SzPct val="90000"/>
            </a:pPr>
            <a:r>
              <a:rPr lang="en-US" sz="5400" b="1" kern="0" dirty="0" smtClean="0">
                <a:latin typeface="+mn-lt"/>
              </a:rPr>
              <a:t>Office for Stewardship</a:t>
            </a:r>
            <a:endParaRPr lang="en-US" sz="6000" b="1" dirty="0">
              <a:latin typeface="+mn-lt"/>
            </a:endParaRPr>
          </a:p>
          <a:p>
            <a:pPr>
              <a:buFont typeface="Arial" pitchFamily="34" charset="0"/>
              <a:buChar char="•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/>
          <a:p>
            <a:pPr>
              <a:defRPr/>
            </a:pPr>
            <a:fld id="{35720A85-0A80-4E58-B203-F354F3D70AD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66800" y="3276600"/>
            <a:ext cx="7772400" cy="64452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endParaRPr lang="en-US" sz="4000" b="1" kern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64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Arial" charset="0"/>
              </a:rPr>
              <a:t>AGENDA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953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b="1" dirty="0" smtClean="0"/>
              <a:t>Welcome and Introduction…………Manny Aguilar</a:t>
            </a:r>
          </a:p>
          <a:p>
            <a:pPr>
              <a:lnSpc>
                <a:spcPct val="150000"/>
              </a:lnSpc>
            </a:pPr>
            <a:endParaRPr lang="en-US" sz="2400" b="1" dirty="0"/>
          </a:p>
          <a:p>
            <a:pPr>
              <a:lnSpc>
                <a:spcPct val="150000"/>
              </a:lnSpc>
            </a:pPr>
            <a:r>
              <a:rPr lang="en-US" sz="2400" b="1" dirty="0"/>
              <a:t>Scripture </a:t>
            </a:r>
            <a:r>
              <a:rPr lang="en-US" sz="2400" b="1" dirty="0" smtClean="0"/>
              <a:t>Reading…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Insights, Reflection and Prayer….….Bishop McElroy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Comments from Bishop Dolan</a:t>
            </a:r>
          </a:p>
          <a:p>
            <a:pPr>
              <a:lnSpc>
                <a:spcPct val="150000"/>
              </a:lnSpc>
            </a:pPr>
            <a:endParaRPr lang="en-US" sz="2400" b="1" dirty="0" smtClean="0"/>
          </a:p>
          <a:p>
            <a:pPr>
              <a:lnSpc>
                <a:spcPct val="150000"/>
              </a:lnSpc>
            </a:pPr>
            <a:endParaRPr lang="en-US" sz="2400" b="1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20A85-0A80-4E58-B203-F354F3D70AD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Arial" charset="0"/>
              </a:rPr>
              <a:t>AGENDA (cont’d)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953000"/>
          </a:xfrm>
        </p:spPr>
        <p:txBody>
          <a:bodyPr/>
          <a:lstStyle/>
          <a:p>
            <a:pPr>
              <a:lnSpc>
                <a:spcPct val="150000"/>
              </a:lnSpc>
            </a:pPr>
            <a:endParaRPr lang="en-US" sz="2400" b="1" dirty="0" smtClean="0"/>
          </a:p>
          <a:p>
            <a:pPr>
              <a:lnSpc>
                <a:spcPct val="150000"/>
              </a:lnSpc>
            </a:pPr>
            <a:r>
              <a:rPr lang="en-US" sz="2400" b="1" dirty="0" smtClean="0"/>
              <a:t>Results </a:t>
            </a:r>
            <a:r>
              <a:rPr lang="en-US" sz="2400" b="1" dirty="0"/>
              <a:t>of </a:t>
            </a:r>
            <a:r>
              <a:rPr lang="en-US" sz="2400" b="1" dirty="0" smtClean="0"/>
              <a:t>2020 Campaign</a:t>
            </a:r>
            <a:endParaRPr lang="en-US" sz="2400" b="1" dirty="0"/>
          </a:p>
          <a:p>
            <a:pPr>
              <a:lnSpc>
                <a:spcPct val="150000"/>
              </a:lnSpc>
            </a:pPr>
            <a:r>
              <a:rPr lang="en-US" sz="2400" b="1" dirty="0" smtClean="0"/>
              <a:t>2021 </a:t>
            </a:r>
            <a:r>
              <a:rPr lang="en-US" sz="2400" b="1" dirty="0"/>
              <a:t>Campaign Calendar, Materials &amp; </a:t>
            </a:r>
            <a:r>
              <a:rPr lang="en-US" sz="2400" b="1" dirty="0" smtClean="0"/>
              <a:t>Video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“Best Practices” for a Successful Annual Catholic Appeal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Q &amp; A</a:t>
            </a:r>
            <a:endParaRPr lang="en-US" sz="2400" b="1" dirty="0"/>
          </a:p>
          <a:p>
            <a:pPr>
              <a:lnSpc>
                <a:spcPct val="150000"/>
              </a:lnSpc>
            </a:pPr>
            <a:r>
              <a:rPr lang="en-US" sz="2400" b="1" dirty="0"/>
              <a:t>Thanks and Prayer………………All</a:t>
            </a:r>
          </a:p>
          <a:p>
            <a:pPr>
              <a:lnSpc>
                <a:spcPct val="150000"/>
              </a:lnSpc>
            </a:pPr>
            <a:endParaRPr lang="en-US" sz="2400" b="1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20A85-0A80-4E58-B203-F354F3D70AD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Scripture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>
              <a:lnSpc>
                <a:spcPct val="150000"/>
              </a:lnSpc>
            </a:pPr>
            <a:r>
              <a:rPr lang="en-US" b="1" dirty="0" smtClean="0"/>
              <a:t>Scripture Reading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Romans 15:7-13</a:t>
            </a:r>
            <a:endParaRPr lang="en-US" b="1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20A85-0A80-4E58-B203-F354F3D70AD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42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Insights, Reflection &amp; Prayer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Insight, </a:t>
            </a:r>
            <a:r>
              <a:rPr lang="en-US" b="1" dirty="0"/>
              <a:t>Reflection and </a:t>
            </a:r>
            <a:r>
              <a:rPr lang="en-US" b="1" dirty="0" smtClean="0"/>
              <a:t>Prayer.….</a:t>
            </a:r>
          </a:p>
          <a:p>
            <a:pPr marL="0" indent="0">
              <a:buNone/>
            </a:pPr>
            <a:r>
              <a:rPr lang="en-US" b="1" dirty="0" smtClean="0"/>
              <a:t>   Bishop McElroy</a:t>
            </a:r>
          </a:p>
          <a:p>
            <a:endParaRPr lang="en-US" b="1" dirty="0" smtClean="0"/>
          </a:p>
          <a:p>
            <a:r>
              <a:rPr lang="en-US" b="1" dirty="0" smtClean="0"/>
              <a:t>Comments from </a:t>
            </a:r>
            <a:r>
              <a:rPr lang="en-US" b="1" smtClean="0"/>
              <a:t>Bishop Dolan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20A85-0A80-4E58-B203-F354F3D70AD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23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Arial" charset="0"/>
              </a:rPr>
              <a:t>2018 vs. 2019 vs. 2020 Comparison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648200"/>
          </a:xfrm>
        </p:spPr>
        <p:txBody>
          <a:bodyPr/>
          <a:lstStyle/>
          <a:p>
            <a:pPr marL="0" lvl="0" indent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b="1" kern="1200" dirty="0" smtClean="0">
                <a:solidFill>
                  <a:prstClr val="black"/>
                </a:solidFill>
                <a:latin typeface="Calibri" panose="020F0502020204030204"/>
              </a:rPr>
              <a:t>Goal: $3.5M</a:t>
            </a:r>
          </a:p>
          <a:p>
            <a:pPr marL="0" lvl="0" indent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b="1" u="sng" kern="1200" dirty="0">
              <a:solidFill>
                <a:prstClr val="black"/>
              </a:solidFill>
              <a:latin typeface="Calibri" panose="020F0502020204030204"/>
            </a:endParaRPr>
          </a:p>
          <a:p>
            <a:pPr marL="0" lvl="0" indent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b="1" u="sng" kern="1200" dirty="0" smtClean="0">
                <a:solidFill>
                  <a:prstClr val="black"/>
                </a:solidFill>
                <a:latin typeface="Calibri" panose="020F0502020204030204"/>
              </a:rPr>
              <a:t>2018____		2019				2020           </a:t>
            </a:r>
            <a:endParaRPr lang="en-US" u="sng" kern="1200" dirty="0">
              <a:solidFill>
                <a:prstClr val="black"/>
              </a:solidFill>
              <a:latin typeface="Calibri" panose="020F0502020204030204"/>
            </a:endParaRPr>
          </a:p>
          <a:p>
            <a:pPr marL="0" lvl="0" indent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kern="1200" dirty="0" smtClean="0">
              <a:solidFill>
                <a:prstClr val="black"/>
              </a:solidFill>
              <a:latin typeface="Calibri" panose="020F0502020204030204"/>
            </a:endParaRPr>
          </a:p>
          <a:p>
            <a:pPr marL="0" lvl="0" indent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kern="1200" dirty="0" smtClean="0">
                <a:solidFill>
                  <a:prstClr val="black"/>
                </a:solidFill>
                <a:latin typeface="Calibri" panose="020F0502020204030204"/>
              </a:rPr>
              <a:t>$5,531,281.00	$5,476,213.00	$5,014,386.00</a:t>
            </a:r>
          </a:p>
          <a:p>
            <a:pPr marL="0" lvl="0" indent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kern="1200" dirty="0">
                <a:solidFill>
                  <a:prstClr val="black"/>
                </a:solidFill>
                <a:latin typeface="Calibri" panose="020F0502020204030204"/>
              </a:rPr>
              <a:t>	</a:t>
            </a:r>
            <a:r>
              <a:rPr lang="en-US" kern="1200" dirty="0" smtClean="0">
                <a:solidFill>
                  <a:prstClr val="black"/>
                </a:solidFill>
                <a:latin typeface="Calibri" panose="020F0502020204030204"/>
              </a:rPr>
              <a:t>									(preliminary results)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2400" kern="1200" dirty="0" smtClean="0">
                <a:solidFill>
                  <a:prstClr val="black"/>
                </a:solidFill>
                <a:latin typeface="Calibri" panose="020F0502020204030204"/>
              </a:rPr>
              <a:t>2019 </a:t>
            </a:r>
            <a:r>
              <a:rPr lang="en-US" sz="2400" kern="1200" dirty="0">
                <a:solidFill>
                  <a:prstClr val="black"/>
                </a:solidFill>
                <a:latin typeface="Calibri" panose="020F0502020204030204"/>
              </a:rPr>
              <a:t>vs 2018 Year-over-Year Decrease of $55,068.00 or </a:t>
            </a:r>
            <a:r>
              <a:rPr lang="en-US" sz="2400" kern="1200" dirty="0" smtClean="0">
                <a:solidFill>
                  <a:prstClr val="black"/>
                </a:solidFill>
                <a:latin typeface="Calibri" panose="020F0502020204030204"/>
              </a:rPr>
              <a:t>a 1.00% decrease</a:t>
            </a:r>
          </a:p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2400" kern="1200" dirty="0" smtClean="0">
                <a:solidFill>
                  <a:prstClr val="black"/>
                </a:solidFill>
                <a:latin typeface="Calibri" panose="020F0502020204030204"/>
              </a:rPr>
              <a:t>2019 vs 2020 Year-over-Year Decrease of $529,928.00 or a 9.5% decrease</a:t>
            </a:r>
          </a:p>
          <a:p>
            <a:pPr marL="0" lvl="0" indent="0" defTabSz="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800" dirty="0" smtClean="0"/>
              <a:t>* Please note that our 2020 results have yet to be finalized by our Finance Department.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7488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b="1" dirty="0" smtClean="0">
                <a:latin typeface="Arial" charset="0"/>
              </a:rPr>
              <a:t>Why? Well, to say the least, 2020 has been an Historic Year!</a:t>
            </a:r>
            <a:endParaRPr lang="en-US" sz="3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982439"/>
            <a:ext cx="7162800" cy="3766246"/>
          </a:xfrm>
        </p:spPr>
      </p:pic>
    </p:spTree>
    <p:extLst>
      <p:ext uri="{BB962C8B-B14F-4D97-AF65-F5344CB8AC3E}">
        <p14:creationId xmlns:p14="http://schemas.microsoft.com/office/powerpoint/2010/main" val="153575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smtClean="0"/>
              <a:t>2021 ACA Theme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en-US" sz="8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800" dirty="0"/>
          </a:p>
          <a:p>
            <a:pPr>
              <a:buFont typeface="Wingdings" panose="05000000000000000000" pitchFamily="2" charset="2"/>
              <a:buChar char="§"/>
            </a:pPr>
            <a:endParaRPr lang="en-US" sz="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20A85-0A80-4E58-B203-F354F3D70AD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940" y="1828800"/>
            <a:ext cx="7356508" cy="3352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02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igna_2012_PPT_CorpExtTempl_Med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45AA9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6907</TotalTime>
  <Words>490</Words>
  <Application>Microsoft Office PowerPoint</Application>
  <PresentationFormat>On-screen Show (4:3)</PresentationFormat>
  <Paragraphs>134</Paragraphs>
  <Slides>19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ＭＳ Ｐゴシック</vt:lpstr>
      <vt:lpstr>Arial</vt:lpstr>
      <vt:lpstr>Arial Narrow</vt:lpstr>
      <vt:lpstr>Calibri</vt:lpstr>
      <vt:lpstr>MardianDemo</vt:lpstr>
      <vt:lpstr>Times New Roman</vt:lpstr>
      <vt:lpstr>Univers-BoldExt</vt:lpstr>
      <vt:lpstr>Wingdings</vt:lpstr>
      <vt:lpstr>ヒラギノ角ゴ Pro W3</vt:lpstr>
      <vt:lpstr>Layers</vt:lpstr>
      <vt:lpstr>Cigna_2012_PPT_CorpExtTempl_MedBlue</vt:lpstr>
      <vt:lpstr>PowerPoint Presentation</vt:lpstr>
      <vt:lpstr>PowerPoint Presentation</vt:lpstr>
      <vt:lpstr>AGENDA</vt:lpstr>
      <vt:lpstr>AGENDA (cont’d)</vt:lpstr>
      <vt:lpstr>Scripture Reading</vt:lpstr>
      <vt:lpstr>Insights, Reflection &amp; Prayer</vt:lpstr>
      <vt:lpstr>2018 vs. 2019 vs. 2020 Comparison</vt:lpstr>
      <vt:lpstr>Why? Well, to say the least, 2020 has been an Historic Year!</vt:lpstr>
      <vt:lpstr>2021 ACA Theme</vt:lpstr>
      <vt:lpstr>RELATED SCRIPTURE:</vt:lpstr>
      <vt:lpstr>2020 ACA Video Information:</vt:lpstr>
      <vt:lpstr>2020 ACA Goal and Fund Distributions</vt:lpstr>
      <vt:lpstr>How were ACA Assessments determined in 2021?</vt:lpstr>
      <vt:lpstr>2020 ACA Timeline</vt:lpstr>
      <vt:lpstr>Best Practices for a Successful Annual Appeal</vt:lpstr>
      <vt:lpstr>Support for Parishes</vt:lpstr>
      <vt:lpstr>Closing Remarks and Prayer</vt:lpstr>
      <vt:lpstr>We renew our hope in our Christ</vt:lpstr>
      <vt:lpstr>Thanks and Prayer</vt:lpstr>
    </vt:vector>
  </TitlesOfParts>
  <Company>Diocese of San Diego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spajanor</dc:creator>
  <cp:lastModifiedBy>Manuel Aguilar</cp:lastModifiedBy>
  <cp:revision>351</cp:revision>
  <cp:lastPrinted>2020-01-15T01:31:55Z</cp:lastPrinted>
  <dcterms:created xsi:type="dcterms:W3CDTF">2010-03-06T00:23:45Z</dcterms:created>
  <dcterms:modified xsi:type="dcterms:W3CDTF">2021-01-20T21:49:47Z</dcterms:modified>
</cp:coreProperties>
</file>