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6" r:id="rId20"/>
    <p:sldId id="293" r:id="rId21"/>
    <p:sldId id="294" r:id="rId22"/>
    <p:sldId id="295" r:id="rId23"/>
    <p:sldId id="296" r:id="rId24"/>
    <p:sldId id="297" r:id="rId25"/>
    <p:sldId id="277" r:id="rId26"/>
    <p:sldId id="278" r:id="rId27"/>
    <p:sldId id="279" r:id="rId28"/>
    <p:sldId id="280" r:id="rId29"/>
    <p:sldId id="281" r:id="rId30"/>
    <p:sldId id="282" r:id="rId31"/>
    <p:sldId id="288" r:id="rId32"/>
    <p:sldId id="283" r:id="rId33"/>
    <p:sldId id="289" r:id="rId34"/>
    <p:sldId id="284" r:id="rId35"/>
    <p:sldId id="290" r:id="rId36"/>
    <p:sldId id="285" r:id="rId37"/>
    <p:sldId id="291" r:id="rId38"/>
    <p:sldId id="286" r:id="rId39"/>
    <p:sldId id="292" r:id="rId40"/>
    <p:sldId id="28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69B2-1ABA-43D7-A9A8-E550CAAF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80091-C644-43B7-8F27-E7CD3C9F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0A6BE-9198-49B1-BD23-44FF3182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0E2-1675-47E3-89B6-2B5A298D16D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B201-4ABA-4F8D-9C76-EFFDEFDC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9DAF6-DA2E-4689-962D-37C0F4E6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0A7A-F68F-401A-BEE6-F2FE2336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53CC-DA58-4DAB-BA51-EF5B9E96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8A837-9625-44E0-B8CF-DE2A8680B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07EBF-CC53-47A8-8E01-BB7FE1F2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0E2-1675-47E3-89B6-2B5A298D16D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F11AD-4F2B-4C1F-B867-4FCF4AF0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2E5F3-A6E7-4A49-A684-0932D618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0A7A-F68F-401A-BEE6-F2FE2336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237BF-E119-442F-BD6C-9028CD157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10827-451A-4100-AC0D-B5A66462C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98CB9-D7E7-4BD1-94A6-5F06FBA1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0E2-1675-47E3-89B6-2B5A298D16D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288F1-6F5B-4C13-BE91-C28A000C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A31FC-9FAA-465A-870C-0AF51A0D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0A7A-F68F-401A-BEE6-F2FE2336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6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B091-3319-4811-A28B-9ED7DFD1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4BE9F-E272-476D-8216-131E5870B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A0882-CF44-422F-BE8E-D912E9F7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0E2-1675-47E3-89B6-2B5A298D16D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D2DDD-0080-480D-9423-D50A5D11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A0490-A13E-4C31-849E-A5B2FA74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0A7A-F68F-401A-BEE6-F2FE2336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4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5B66-4EED-48D7-9F86-72B977F2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37F18-097D-4EF3-9C0F-AD243401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CEB55-AA7F-4AF4-B682-48F8251A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0E2-1675-47E3-89B6-2B5A298D16D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989C-53B5-4CD0-A337-CCB6D5C9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F2585-84DE-441B-9B67-D6E83BB8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0A7A-F68F-401A-BEE6-F2FE2336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2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3CFB-E3E6-43C9-BED5-8F9B3373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1BADF-9D40-4015-94B5-F4F544C50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B8A42-5A8A-4DBB-8AEC-F92D4DE1A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33331-AB0D-4DAE-BB45-41E907C1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0E2-1675-47E3-89B6-2B5A298D16D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866C5-9E62-4180-9E2A-0CA562C8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DB100-4A62-4939-9ED8-9F03E352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0A7A-F68F-401A-BEE6-F2FE2336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EDD9D-445A-44D4-AAE6-2AD11180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1F840-D0D7-4519-B97E-E14DBF45C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E5F2E-E613-4D3E-B074-1A70950A6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6EB59-5568-48A9-980D-9AE2BEE15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B6A8E-E6CD-4B73-94D2-1F17CED1C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D0825-F204-4A0D-8E3C-A5E842F1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0E2-1675-47E3-89B6-2B5A298D16D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4FC1E-145C-4726-B6CC-44C3097A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3089DC-CA0E-4BAE-B38A-362201A9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0A7A-F68F-401A-BEE6-F2FE2336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3A14-E1AD-4B6E-87AD-90E53A69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E2465-2217-4AEB-8CBC-41EB1E61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0E2-1675-47E3-89B6-2B5A298D16D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104E4-811C-4189-AAA5-DB82AE8A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469A8-A994-4D3A-9D35-279B2B7E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0A7A-F68F-401A-BEE6-F2FE2336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5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2E9EC2-0FE8-4B92-8F9F-79C9FFFC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0E2-1675-47E3-89B6-2B5A298D16D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C1FEE-9D97-4B39-BC80-B52547D4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CCC96-C28C-4AFF-B1CB-E529B5CF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0A7A-F68F-401A-BEE6-F2FE2336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2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473C-D072-41B0-AC94-BE0A566B7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DB05-05DA-4858-8D9B-A44D30B1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1DE73-FEBA-4D88-96B7-4961351B4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5969C-B903-4D43-8F5F-E775E1F2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0E2-1675-47E3-89B6-2B5A298D16D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83092-F24C-4AEC-9BF9-193F0ECA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9471D-F487-4012-9935-F44815B8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0A7A-F68F-401A-BEE6-F2FE2336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7CDEB-1A60-4515-9327-08A9A7AD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FC6A4-AC8F-4C37-A472-E01C5C970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BEA79-AA97-4987-A55C-DC2FA12E5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00236-C45E-4F2C-B288-5BB42D0C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0E2-1675-47E3-89B6-2B5A298D16D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22CF3-5824-4618-9463-C378F248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CD2E4-C545-47B2-9D3E-A1B2F07B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0A7A-F68F-401A-BEE6-F2FE2336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0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703B9-915D-4EE5-AA39-207CBE3E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11953-C530-4E09-A279-4599E468B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024F-49A4-4E6A-BE00-E80096E0B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20E2-1675-47E3-89B6-2B5A298D16D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DDFA9-C5B0-4950-80DB-6A68A6059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4CFD5-85ED-4241-AF46-52EFECBB4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0A7A-F68F-401A-BEE6-F2FE2336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9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29114C23-5411-43EB-99A3-2F4C760B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33" y="0"/>
            <a:ext cx="6153510" cy="6858000"/>
          </a:xfrm>
          <a:prstGeom prst="rect">
            <a:avLst/>
          </a:prstGeom>
        </p:spPr>
      </p:pic>
      <p:pic>
        <p:nvPicPr>
          <p:cNvPr id="7" name="Picture 6" descr="A close up of a plant&#10;&#10;Description automatically generated">
            <a:extLst>
              <a:ext uri="{FF2B5EF4-FFF2-40B4-BE49-F238E27FC236}">
                <a16:creationId xmlns:a16="http://schemas.microsoft.com/office/drawing/2014/main" id="{A5455A6C-25F5-4A01-B4A7-58134536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" y="0"/>
            <a:ext cx="6107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2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1CB022E8-CEBC-4698-918A-DD68C459B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12800"/>
            <a:ext cx="9144000" cy="5080000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-</a:t>
            </a:r>
            <a:r>
              <a:rPr lang="en-US" sz="4400" b="1" dirty="0"/>
              <a:t>MOST HIGH</a:t>
            </a:r>
            <a:r>
              <a:rPr lang="en-US" sz="4400" dirty="0"/>
              <a:t>, all powerful, all good, Lord!</a:t>
            </a:r>
          </a:p>
          <a:p>
            <a:r>
              <a:rPr lang="en-US" sz="4400" b="1" dirty="0"/>
              <a:t> </a:t>
            </a:r>
            <a:r>
              <a:rPr lang="en-US" sz="4400" b="1" u="sng" dirty="0"/>
              <a:t>All praise is yours</a:t>
            </a:r>
            <a:r>
              <a:rPr lang="en-US" sz="4400" dirty="0"/>
              <a:t>, all glory, all honor, and all blessing.</a:t>
            </a:r>
          </a:p>
          <a:p>
            <a:r>
              <a:rPr lang="en-US" sz="4400" dirty="0"/>
              <a:t>-To you alone, most high, do they belong.</a:t>
            </a:r>
          </a:p>
          <a:p>
            <a:r>
              <a:rPr lang="en-US" sz="4400" dirty="0"/>
              <a:t>	No mortal lips are worthy to pronounce your name.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2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8FDC-40E0-4704-8AA3-5B20C0EC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8462"/>
            <a:ext cx="10515600" cy="5358816"/>
          </a:xfrm>
        </p:spPr>
        <p:txBody>
          <a:bodyPr/>
          <a:lstStyle/>
          <a:p>
            <a:r>
              <a:rPr lang="en-US" sz="4800" b="1" dirty="0"/>
              <a:t>Toda </a:t>
            </a:r>
            <a:r>
              <a:rPr lang="en-US" sz="4800" b="1" dirty="0" err="1"/>
              <a:t>alabanza</a:t>
            </a:r>
            <a:r>
              <a:rPr lang="en-US" sz="4800" b="1" dirty="0"/>
              <a:t> sea</a:t>
            </a:r>
            <a:r>
              <a:rPr lang="en-US" sz="4800" dirty="0"/>
              <a:t> </a:t>
            </a:r>
            <a:r>
              <a:rPr lang="en-US" sz="4800" dirty="0" err="1"/>
              <a:t>tuo</a:t>
            </a:r>
            <a:r>
              <a:rPr lang="en-US" sz="4800" dirty="0"/>
              <a:t>, mi </a:t>
            </a:r>
            <a:r>
              <a:rPr lang="en-US" sz="4800" dirty="0" err="1"/>
              <a:t>Señor</a:t>
            </a:r>
            <a:r>
              <a:rPr lang="en-US" sz="4800" dirty="0"/>
              <a:t>, por </a:t>
            </a:r>
            <a:r>
              <a:rPr lang="en-US" sz="4800" u="sng" dirty="0" err="1"/>
              <a:t>todo</a:t>
            </a:r>
            <a:r>
              <a:rPr lang="en-US" sz="4800" u="sng" dirty="0"/>
              <a:t> lo que has </a:t>
            </a:r>
            <a:r>
              <a:rPr lang="en-US" sz="4800" u="sng" dirty="0" err="1"/>
              <a:t>creado</a:t>
            </a:r>
            <a:r>
              <a:rPr lang="en-US" sz="4800" dirty="0"/>
              <a:t>,</a:t>
            </a:r>
          </a:p>
          <a:p>
            <a:r>
              <a:rPr lang="en-US" sz="4800" dirty="0"/>
              <a:t>Y primero mi </a:t>
            </a:r>
            <a:r>
              <a:rPr lang="en-US" sz="4800" u="sng" dirty="0" err="1"/>
              <a:t>Hermano</a:t>
            </a:r>
            <a:r>
              <a:rPr lang="en-US" sz="4800" u="sng" dirty="0"/>
              <a:t> </a:t>
            </a:r>
            <a:r>
              <a:rPr lang="en-US" sz="4800" b="1" u="sng" dirty="0"/>
              <a:t>Sol</a:t>
            </a:r>
            <a:r>
              <a:rPr lang="en-US" sz="4800" dirty="0"/>
              <a:t>, </a:t>
            </a:r>
            <a:r>
              <a:rPr lang="en-US" sz="4800" dirty="0" err="1"/>
              <a:t>quien</a:t>
            </a:r>
            <a:r>
              <a:rPr lang="en-US" sz="4800" dirty="0"/>
              <a:t> </a:t>
            </a:r>
            <a:r>
              <a:rPr lang="en-US" sz="4800" dirty="0" err="1"/>
              <a:t>trae</a:t>
            </a:r>
            <a:r>
              <a:rPr lang="en-US" sz="4800" dirty="0"/>
              <a:t> el día; y luz </a:t>
            </a:r>
            <a:r>
              <a:rPr lang="en-US" sz="4800" dirty="0" err="1"/>
              <a:t>nos</a:t>
            </a:r>
            <a:r>
              <a:rPr lang="en-US" sz="4800" dirty="0"/>
              <a:t> das por El.</a:t>
            </a:r>
          </a:p>
          <a:p>
            <a:r>
              <a:rPr lang="en-US" sz="4800" dirty="0"/>
              <a:t>Que </a:t>
            </a:r>
            <a:r>
              <a:rPr lang="en-US" sz="4800" dirty="0" err="1"/>
              <a:t>hermoso</a:t>
            </a:r>
            <a:r>
              <a:rPr lang="en-US" sz="4800" dirty="0"/>
              <a:t> es el, que </a:t>
            </a:r>
            <a:r>
              <a:rPr lang="en-US" sz="4800" dirty="0" err="1"/>
              <a:t>rediante</a:t>
            </a:r>
            <a:r>
              <a:rPr lang="en-US" sz="4800" dirty="0"/>
              <a:t> </a:t>
            </a:r>
            <a:r>
              <a:rPr lang="en-US" sz="4800" dirty="0" err="1"/>
              <a:t>en</a:t>
            </a:r>
            <a:r>
              <a:rPr lang="en-US" sz="4800" dirty="0"/>
              <a:t> </a:t>
            </a:r>
            <a:r>
              <a:rPr lang="en-US" sz="4800" dirty="0" err="1"/>
              <a:t>su</a:t>
            </a:r>
            <a:r>
              <a:rPr lang="en-US" sz="4800" dirty="0"/>
              <a:t> splendor! De </a:t>
            </a:r>
            <a:r>
              <a:rPr lang="en-US" sz="4800" dirty="0" err="1"/>
              <a:t>ti</a:t>
            </a:r>
            <a:r>
              <a:rPr lang="en-US" sz="4800" dirty="0"/>
              <a:t>, Altissimo, el </a:t>
            </a:r>
            <a:r>
              <a:rPr lang="en-US" sz="4800" dirty="0" err="1"/>
              <a:t>lleva</a:t>
            </a:r>
            <a:r>
              <a:rPr lang="en-US" sz="4800" dirty="0"/>
              <a:t> </a:t>
            </a:r>
            <a:r>
              <a:rPr lang="en-US" sz="4800" dirty="0" err="1"/>
              <a:t>su</a:t>
            </a:r>
            <a:r>
              <a:rPr lang="en-US" sz="4800" dirty="0"/>
              <a:t> imagen.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6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024D8-2317-48A2-85DB-25363B75C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8779"/>
            <a:ext cx="10515600" cy="5118184"/>
          </a:xfrm>
        </p:spPr>
        <p:txBody>
          <a:bodyPr/>
          <a:lstStyle/>
          <a:p>
            <a:pPr marL="0" indent="0">
              <a:buNone/>
            </a:pPr>
            <a:r>
              <a:rPr lang="en-US" sz="6000" b="1" u="sng" dirty="0"/>
              <a:t>-All praise be yours</a:t>
            </a:r>
            <a:r>
              <a:rPr lang="en-US" sz="6000" dirty="0"/>
              <a:t>, my Lord, through </a:t>
            </a:r>
            <a:r>
              <a:rPr lang="en-US" sz="6000" u="sng" dirty="0"/>
              <a:t>sister Moon and Stars:</a:t>
            </a:r>
            <a:endParaRPr lang="en-US" sz="6000" dirty="0"/>
          </a:p>
          <a:p>
            <a:r>
              <a:rPr lang="en-US" sz="6000" dirty="0"/>
              <a:t>	In the heavens you have made them, bright and precious and fair.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5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6AB5B-9CA4-4A43-8F6A-C390E89E7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1722"/>
            <a:ext cx="10515600" cy="5225241"/>
          </a:xfrm>
        </p:spPr>
        <p:txBody>
          <a:bodyPr/>
          <a:lstStyle/>
          <a:p>
            <a:r>
              <a:rPr lang="en-US" sz="6000" b="1" dirty="0"/>
              <a:t>Toda </a:t>
            </a:r>
            <a:r>
              <a:rPr lang="en-US" sz="6000" b="1" dirty="0" err="1"/>
              <a:t>alabanza</a:t>
            </a:r>
            <a:r>
              <a:rPr lang="en-US" sz="6000" b="1" dirty="0"/>
              <a:t> sea </a:t>
            </a:r>
            <a:r>
              <a:rPr lang="en-US" sz="6000" b="1" dirty="0" err="1"/>
              <a:t>tuya,</a:t>
            </a:r>
            <a:r>
              <a:rPr lang="en-US" sz="6000" dirty="0" err="1"/>
              <a:t>mi</a:t>
            </a:r>
            <a:r>
              <a:rPr lang="en-US" sz="6000" dirty="0"/>
              <a:t> </a:t>
            </a:r>
            <a:r>
              <a:rPr lang="en-US" sz="6000" dirty="0" err="1"/>
              <a:t>Señor</a:t>
            </a:r>
            <a:r>
              <a:rPr lang="en-US" sz="6000" dirty="0"/>
              <a:t>, por </a:t>
            </a:r>
            <a:r>
              <a:rPr lang="en-US" sz="6000" u="sng" dirty="0" err="1"/>
              <a:t>Hermano</a:t>
            </a:r>
            <a:r>
              <a:rPr lang="en-US" sz="6000" u="sng" dirty="0"/>
              <a:t> </a:t>
            </a:r>
            <a:r>
              <a:rPr lang="en-US" sz="6000" u="sng" dirty="0" err="1"/>
              <a:t>Viento</a:t>
            </a:r>
            <a:r>
              <a:rPr lang="en-US" sz="6000" u="sng" dirty="0"/>
              <a:t> y Aire</a:t>
            </a:r>
            <a:r>
              <a:rPr lang="en-US" sz="6000" dirty="0"/>
              <a:t>, Y </a:t>
            </a:r>
            <a:r>
              <a:rPr lang="en-US" sz="6000" dirty="0" err="1"/>
              <a:t>hermoso</a:t>
            </a:r>
            <a:r>
              <a:rPr lang="en-US" sz="6000" dirty="0"/>
              <a:t> y </a:t>
            </a:r>
            <a:r>
              <a:rPr lang="en-US" sz="6000" dirty="0" err="1"/>
              <a:t>tormental</a:t>
            </a:r>
            <a:r>
              <a:rPr lang="en-US" sz="6000" dirty="0"/>
              <a:t>, todos los </a:t>
            </a:r>
            <a:r>
              <a:rPr lang="en-US" sz="6000" dirty="0" err="1"/>
              <a:t>ánimos</a:t>
            </a:r>
            <a:r>
              <a:rPr lang="en-US" sz="6000" dirty="0"/>
              <a:t> </a:t>
            </a:r>
            <a:r>
              <a:rPr lang="en-US" sz="6000" dirty="0" err="1"/>
              <a:t>climáticos</a:t>
            </a:r>
            <a:r>
              <a:rPr lang="en-US" sz="6000" dirty="0"/>
              <a:t>. Por lo </a:t>
            </a:r>
            <a:r>
              <a:rPr lang="en-US" sz="6000" dirty="0" err="1"/>
              <a:t>cual</a:t>
            </a:r>
            <a:r>
              <a:rPr lang="en-US" sz="6000" dirty="0"/>
              <a:t> </a:t>
            </a:r>
            <a:r>
              <a:rPr lang="en-US" sz="6000" dirty="0" err="1"/>
              <a:t>aprecias</a:t>
            </a:r>
            <a:r>
              <a:rPr lang="en-US" sz="6000" dirty="0"/>
              <a:t> </a:t>
            </a:r>
            <a:r>
              <a:rPr lang="en-US" sz="6000" dirty="0" err="1"/>
              <a:t>todo</a:t>
            </a:r>
            <a:r>
              <a:rPr lang="en-US" sz="6000" dirty="0"/>
              <a:t> lo que has hecho.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89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6615-8FF4-467A-82C3-AF441132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6930"/>
            <a:ext cx="10515600" cy="5220033"/>
          </a:xfrm>
        </p:spPr>
        <p:txBody>
          <a:bodyPr/>
          <a:lstStyle/>
          <a:p>
            <a:r>
              <a:rPr lang="en-US" sz="6600" b="1" u="sng" dirty="0"/>
              <a:t>-All praise be yours</a:t>
            </a:r>
            <a:r>
              <a:rPr lang="en-US" sz="6600" b="1" dirty="0"/>
              <a:t>, </a:t>
            </a:r>
            <a:r>
              <a:rPr lang="en-US" sz="6600" dirty="0"/>
              <a:t>my Lord, through </a:t>
            </a:r>
            <a:r>
              <a:rPr lang="en-US" sz="6600" u="sng" dirty="0"/>
              <a:t>Sister Water</a:t>
            </a:r>
            <a:r>
              <a:rPr lang="en-US" sz="6600" dirty="0"/>
              <a:t>,</a:t>
            </a:r>
          </a:p>
          <a:p>
            <a:pPr marL="0" indent="0">
              <a:buNone/>
            </a:pPr>
            <a:endParaRPr lang="en-US" sz="6600" dirty="0"/>
          </a:p>
          <a:p>
            <a:r>
              <a:rPr lang="en-US" sz="6600" dirty="0"/>
              <a:t> So useful, lowly, precious and pure.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1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0DB82-A152-4680-A647-685D7A6CB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365"/>
            <a:ext cx="10515600" cy="5220033"/>
          </a:xfrm>
        </p:spPr>
        <p:txBody>
          <a:bodyPr>
            <a:normAutofit fontScale="70000" lnSpcReduction="20000"/>
          </a:bodyPr>
          <a:lstStyle/>
          <a:p>
            <a:endParaRPr lang="en-US" sz="9600" b="1" dirty="0"/>
          </a:p>
          <a:p>
            <a:r>
              <a:rPr lang="en-US" sz="9600" b="1" dirty="0"/>
              <a:t>Toda </a:t>
            </a:r>
            <a:r>
              <a:rPr lang="en-US" sz="9600" b="1" dirty="0" err="1"/>
              <a:t>alabanza</a:t>
            </a:r>
            <a:r>
              <a:rPr lang="en-US" sz="9600" b="1" dirty="0"/>
              <a:t> a </a:t>
            </a:r>
            <a:r>
              <a:rPr lang="en-US" sz="9600" b="1" dirty="0" err="1"/>
              <a:t>ti</a:t>
            </a:r>
            <a:r>
              <a:rPr lang="en-US" sz="9600" b="1" dirty="0"/>
              <a:t>, </a:t>
            </a:r>
            <a:r>
              <a:rPr lang="en-US" sz="9600" dirty="0"/>
              <a:t>mi </a:t>
            </a:r>
            <a:r>
              <a:rPr lang="en-US" sz="9600" dirty="0" err="1"/>
              <a:t>Señor</a:t>
            </a:r>
            <a:r>
              <a:rPr lang="en-US" sz="9600" dirty="0"/>
              <a:t>, por </a:t>
            </a:r>
            <a:r>
              <a:rPr lang="en-US" sz="9600" u="sng" dirty="0" err="1"/>
              <a:t>Hermano</a:t>
            </a:r>
            <a:r>
              <a:rPr lang="en-US" sz="9600" u="sng" dirty="0"/>
              <a:t> Fuego</a:t>
            </a:r>
            <a:r>
              <a:rPr lang="en-US" sz="9600" dirty="0"/>
              <a:t>,</a:t>
            </a:r>
          </a:p>
          <a:p>
            <a:pPr marL="0" indent="0">
              <a:buNone/>
            </a:pPr>
            <a:r>
              <a:rPr lang="en-US" sz="9600" dirty="0"/>
              <a:t>   Por </a:t>
            </a:r>
            <a:r>
              <a:rPr lang="en-US" sz="9600" dirty="0" err="1"/>
              <a:t>quien</a:t>
            </a:r>
            <a:r>
              <a:rPr lang="en-US" sz="9600" dirty="0"/>
              <a:t> </a:t>
            </a:r>
            <a:r>
              <a:rPr lang="en-US" sz="9600" dirty="0" err="1"/>
              <a:t>iluminas</a:t>
            </a:r>
            <a:r>
              <a:rPr lang="en-US" sz="9600" dirty="0"/>
              <a:t> la </a:t>
            </a:r>
            <a:r>
              <a:rPr lang="en-US" sz="9600" dirty="0" err="1"/>
              <a:t>noche</a:t>
            </a:r>
            <a:r>
              <a:rPr lang="en-US" sz="9600" dirty="0"/>
              <a:t>, Que bello es el, Que </a:t>
            </a:r>
            <a:r>
              <a:rPr lang="en-US" sz="9600" dirty="0" err="1"/>
              <a:t>alegre</a:t>
            </a:r>
            <a:r>
              <a:rPr lang="en-US" sz="9600" dirty="0"/>
              <a:t>, </a:t>
            </a:r>
            <a:r>
              <a:rPr lang="en-US" sz="9600" dirty="0" err="1"/>
              <a:t>Lleno</a:t>
            </a:r>
            <a:r>
              <a:rPr lang="en-US" sz="9600" dirty="0"/>
              <a:t> de  poder y </a:t>
            </a:r>
            <a:r>
              <a:rPr lang="en-US" sz="9600" dirty="0" err="1"/>
              <a:t>esfuerzo</a:t>
            </a:r>
            <a:r>
              <a:rPr lang="en-US" sz="9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6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A066-1086-466F-886C-E951F2BE7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460"/>
            <a:ext cx="10515600" cy="5177503"/>
          </a:xfrm>
        </p:spPr>
        <p:txBody>
          <a:bodyPr>
            <a:normAutofit fontScale="92500"/>
          </a:bodyPr>
          <a:lstStyle/>
          <a:p>
            <a:r>
              <a:rPr lang="en-US" sz="6000" b="1" dirty="0"/>
              <a:t>-</a:t>
            </a:r>
            <a:r>
              <a:rPr lang="en-US" sz="6000" b="1" u="sng" dirty="0"/>
              <a:t>All praise be yours</a:t>
            </a:r>
            <a:r>
              <a:rPr lang="en-US" sz="6000" b="1" dirty="0"/>
              <a:t>, </a:t>
            </a:r>
            <a:r>
              <a:rPr lang="en-US" sz="6000" dirty="0"/>
              <a:t>my Lord, through </a:t>
            </a:r>
            <a:r>
              <a:rPr lang="en-US" sz="6000" u="sng" dirty="0"/>
              <a:t>Sister Earth, our mother</a:t>
            </a:r>
            <a:r>
              <a:rPr lang="en-US" sz="6000" dirty="0"/>
              <a:t>,</a:t>
            </a:r>
          </a:p>
          <a:p>
            <a:r>
              <a:rPr lang="en-US" sz="6000" dirty="0"/>
              <a:t>	Who feeds us in her sovereignty and produces</a:t>
            </a:r>
          </a:p>
          <a:p>
            <a:r>
              <a:rPr lang="en-US" sz="6000" dirty="0"/>
              <a:t>	Various fruits with colored flowers and herbs.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2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9DF2-FBE3-4F13-A1E6-111054B1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772"/>
            <a:ext cx="10515600" cy="61456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4000" dirty="0"/>
          </a:p>
          <a:p>
            <a:r>
              <a:rPr lang="en-US" sz="24000" b="1" dirty="0"/>
              <a:t>Toda </a:t>
            </a:r>
            <a:r>
              <a:rPr lang="en-US" sz="24000" b="1" dirty="0" err="1"/>
              <a:t>alabanza</a:t>
            </a:r>
            <a:r>
              <a:rPr lang="en-US" sz="24000" b="1" dirty="0"/>
              <a:t> sea </a:t>
            </a:r>
            <a:r>
              <a:rPr lang="en-US" sz="24000" b="1" dirty="0" err="1"/>
              <a:t>tuya</a:t>
            </a:r>
            <a:r>
              <a:rPr lang="en-US" sz="24000" b="1" dirty="0"/>
              <a:t>, </a:t>
            </a:r>
            <a:r>
              <a:rPr lang="en-US" sz="24000" dirty="0"/>
              <a:t>mi </a:t>
            </a:r>
            <a:r>
              <a:rPr lang="en-US" sz="24000" dirty="0" err="1"/>
              <a:t>Señor</a:t>
            </a:r>
            <a:r>
              <a:rPr lang="en-US" sz="24000" dirty="0"/>
              <a:t>, por </a:t>
            </a:r>
            <a:r>
              <a:rPr lang="en-US" sz="24000" u="sng" dirty="0"/>
              <a:t>los que den </a:t>
            </a:r>
            <a:r>
              <a:rPr lang="en-US" sz="24000" u="sng" dirty="0" err="1"/>
              <a:t>perdón</a:t>
            </a:r>
            <a:r>
              <a:rPr lang="en-US" sz="24000" dirty="0"/>
              <a:t> por </a:t>
            </a:r>
            <a:r>
              <a:rPr lang="en-US" sz="24000" dirty="0" err="1"/>
              <a:t>amor</a:t>
            </a:r>
            <a:r>
              <a:rPr lang="en-US" sz="24000" dirty="0"/>
              <a:t> a </a:t>
            </a:r>
            <a:r>
              <a:rPr lang="en-US" sz="24000" dirty="0" err="1"/>
              <a:t>Ti</a:t>
            </a:r>
            <a:r>
              <a:rPr lang="en-US" sz="24000" dirty="0"/>
              <a:t>; Por los que </a:t>
            </a:r>
            <a:r>
              <a:rPr lang="en-US" sz="24000" dirty="0" err="1"/>
              <a:t>sufran</a:t>
            </a:r>
            <a:r>
              <a:rPr lang="en-US" sz="24000" dirty="0"/>
              <a:t> </a:t>
            </a:r>
            <a:r>
              <a:rPr lang="en-US" sz="24000" dirty="0" err="1"/>
              <a:t>enfermidad</a:t>
            </a:r>
            <a:r>
              <a:rPr lang="en-US" sz="24000" dirty="0"/>
              <a:t> y </a:t>
            </a:r>
            <a:r>
              <a:rPr lang="en-US" sz="24000" dirty="0" err="1"/>
              <a:t>persecución</a:t>
            </a:r>
            <a:r>
              <a:rPr lang="en-US" sz="24000" dirty="0"/>
              <a:t>. </a:t>
            </a:r>
          </a:p>
          <a:p>
            <a:r>
              <a:rPr lang="en-US" sz="24000" dirty="0"/>
              <a:t>Alegre los que </a:t>
            </a:r>
            <a:r>
              <a:rPr lang="en-US" sz="24000" dirty="0" err="1"/>
              <a:t>sufran</a:t>
            </a:r>
            <a:r>
              <a:rPr lang="en-US" sz="24000" dirty="0"/>
              <a:t> </a:t>
            </a:r>
            <a:r>
              <a:rPr lang="en-US" sz="24000" dirty="0" err="1"/>
              <a:t>en</a:t>
            </a:r>
            <a:r>
              <a:rPr lang="en-US" sz="24000" dirty="0"/>
              <a:t> </a:t>
            </a:r>
            <a:r>
              <a:rPr lang="en-US" sz="24000" dirty="0" err="1"/>
              <a:t>paz</a:t>
            </a:r>
            <a:r>
              <a:rPr lang="en-US" sz="24000" dirty="0"/>
              <a:t>, por </a:t>
            </a:r>
            <a:r>
              <a:rPr lang="en-US" sz="24000" dirty="0" err="1"/>
              <a:t>ti</a:t>
            </a:r>
            <a:r>
              <a:rPr lang="en-US" sz="24000" dirty="0"/>
              <a:t>, Altissimo, </a:t>
            </a:r>
            <a:r>
              <a:rPr lang="en-US" sz="24000" dirty="0" err="1"/>
              <a:t>serán</a:t>
            </a:r>
            <a:r>
              <a:rPr lang="en-US" sz="24000" dirty="0"/>
              <a:t> </a:t>
            </a:r>
            <a:r>
              <a:rPr lang="en-US" sz="24000" dirty="0" err="1"/>
              <a:t>coronados</a:t>
            </a:r>
            <a:r>
              <a:rPr lang="en-US" sz="24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96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45231-C697-41BE-AF05-CFE4FB3E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sz="6600" b="1" dirty="0"/>
              <a:t>-</a:t>
            </a:r>
            <a:r>
              <a:rPr lang="en-US" sz="6600" b="1" u="sng" dirty="0"/>
              <a:t>All praise by yours</a:t>
            </a:r>
            <a:r>
              <a:rPr lang="en-US" sz="6600" dirty="0"/>
              <a:t>, my Lord, through </a:t>
            </a:r>
            <a:r>
              <a:rPr lang="en-US" sz="6600" u="sng" dirty="0"/>
              <a:t>Sister Death</a:t>
            </a:r>
            <a:r>
              <a:rPr lang="en-US" sz="6600" dirty="0"/>
              <a:t>,</a:t>
            </a:r>
          </a:p>
          <a:p>
            <a:r>
              <a:rPr lang="en-US" sz="6600" dirty="0"/>
              <a:t>	From whose embrace no mortal can escape. Woe to those who die in mortal sin!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81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DC1D6-CEC6-4438-9C59-3D9567F14FC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7" y="414067"/>
            <a:ext cx="10092906" cy="612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60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EA47FF-1BD0-4F14-968C-DE0DC9716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747" y="966159"/>
            <a:ext cx="9144000" cy="4632536"/>
          </a:xfrm>
        </p:spPr>
        <p:txBody>
          <a:bodyPr>
            <a:noAutofit/>
          </a:bodyPr>
          <a:lstStyle/>
          <a:p>
            <a:r>
              <a:rPr lang="en-US" sz="5400" u="sng" dirty="0"/>
              <a:t>God created </a:t>
            </a:r>
            <a:r>
              <a:rPr lang="en-US" sz="5400" dirty="0"/>
              <a:t>mankind in his image, male and female he created them.</a:t>
            </a:r>
          </a:p>
          <a:p>
            <a:r>
              <a:rPr lang="en-US" sz="5400" dirty="0"/>
              <a:t>God blessed them and said to them: multiply, fill the earth and </a:t>
            </a:r>
            <a:r>
              <a:rPr lang="en-US" sz="5400" u="sng" dirty="0"/>
              <a:t>subdue</a:t>
            </a:r>
            <a:r>
              <a:rPr lang="en-US" sz="5400" dirty="0"/>
              <a:t> it. </a:t>
            </a:r>
          </a:p>
        </p:txBody>
      </p:sp>
    </p:spTree>
    <p:extLst>
      <p:ext uri="{BB962C8B-B14F-4D97-AF65-F5344CB8AC3E}">
        <p14:creationId xmlns:p14="http://schemas.microsoft.com/office/powerpoint/2010/main" val="1675961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FC0778-7C47-4B3C-890E-9A113BD9D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94478"/>
            <a:ext cx="9144000" cy="5216578"/>
          </a:xfrm>
        </p:spPr>
        <p:txBody>
          <a:bodyPr/>
          <a:lstStyle/>
          <a:p>
            <a:r>
              <a:rPr lang="en-US" sz="3200" b="1" u="sng" dirty="0"/>
              <a:t>PRAYER: CARING FOR CALIFORNIA</a:t>
            </a:r>
          </a:p>
          <a:p>
            <a:endParaRPr lang="en-US" b="1" u="sng" dirty="0"/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GOD, YOU CALL US TO CARE FOR OUR COMMON HOME.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CALIFORNIA IS WHERE WE LIVE, WE ASK FOR YOUR HELP TO BETTER CARE FOR THIS PLACE.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cs typeface="Times New Roman" panose="02020603050405020304" pitchFamily="18" charset="0"/>
              </a:rPr>
              <a:t>O DIOS, NOS LLAMA A CUIDAR DE NUESTRA CASA COMUN. </a:t>
            </a:r>
          </a:p>
          <a:p>
            <a:r>
              <a:rPr lang="en-US" b="1" i="1" dirty="0">
                <a:cs typeface="Times New Roman" panose="02020603050405020304" pitchFamily="18" charset="0"/>
              </a:rPr>
              <a:t>DALIFORNIA ES DONDE VIVIMOS, PEDIMOS TO AYUDA PARA PODER CUIDAR MEJOR DE ESTE LUGAR. </a:t>
            </a:r>
          </a:p>
        </p:txBody>
      </p:sp>
    </p:spTree>
    <p:extLst>
      <p:ext uri="{BB962C8B-B14F-4D97-AF65-F5344CB8AC3E}">
        <p14:creationId xmlns:p14="http://schemas.microsoft.com/office/powerpoint/2010/main" val="3238955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B44621-D1AA-49C7-B738-A5DCF0CC1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99409"/>
            <a:ext cx="9144000" cy="508166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THANK YOU FOR THE INSPIRING BEAUTY AND ABUNDANT BOUNTY OF CALIFORNIA.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CONTEMPLATE THE WONDER, THE UNIVERSE IN ALL ITS GRANDEUR AND BEAUTY, WE MUST PRAISE THE WHOLE TRINITY.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TE DAMOS GRACIAS POR INSPIRAR LA BELLEZA Y ABUNDANTE GENEROSIDAD DE CALIFORNIA. </a:t>
            </a:r>
          </a:p>
          <a:p>
            <a:r>
              <a:rPr lang="en-US" b="1" dirty="0">
                <a:cs typeface="Times New Roman" panose="02020603050405020304" pitchFamily="18" charset="0"/>
              </a:rPr>
              <a:t>CUANDO CONTEMPLAMOS CON MARAVILLA EL UNIVERSO EN TODO SU ESPLANDOR Y BELLEZA, TENEMOS QUE ALABAR TODA LA TRINIDAD.</a:t>
            </a:r>
          </a:p>
        </p:txBody>
      </p:sp>
    </p:spTree>
    <p:extLst>
      <p:ext uri="{BB962C8B-B14F-4D97-AF65-F5344CB8AC3E}">
        <p14:creationId xmlns:p14="http://schemas.microsoft.com/office/powerpoint/2010/main" val="3279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53E8AB-05FE-4AE9-A7D7-C0929367F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69430"/>
            <a:ext cx="9144000" cy="514162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THIS PRAYER DRAW US DEEPER INTO OUR ECOLOGICAL CONVERSION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OUR COMMOPN ORIGIN IN YOU AND A DEEP SENSE OF INTEGRAL ECOLOGY MOVE US TO UNDERSTAND NEW EFFORTS TO FASHION A MORE INCLUSIVE SOCIETY AND PROTECTION OF OUR SISTER / MOTHER EARTH.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</a:t>
            </a:r>
          </a:p>
          <a:p>
            <a:r>
              <a:rPr lang="en-US" b="1" dirty="0">
                <a:cs typeface="Times New Roman" panose="02020603050405020304" pitchFamily="18" charset="0"/>
              </a:rPr>
              <a:t>QUE ESTA ORCION LLEVANOS MAS PROFUNDAMENTE DENTRO DE NUESTRA CONVERSION ECOLOGICA.</a:t>
            </a:r>
          </a:p>
          <a:p>
            <a:r>
              <a:rPr lang="en-US" b="1" dirty="0">
                <a:cs typeface="Times New Roman" panose="02020603050405020304" pitchFamily="18" charset="0"/>
              </a:rPr>
              <a:t>QUE NUESTRA ORIGEN COMUN EN TI Y UN SENTIDO PROFUNDO DE ECOLOGIA INTEGRAL, MUEVENOS A COMPRENDER NUEVOS ESFUERZOS A FORMAR UNA SOCIEDAD MAS INCLUSIVA Y LA PROTECCION DE NUESTRA HERMANA / MADRE TIERRA.</a:t>
            </a:r>
          </a:p>
        </p:txBody>
      </p:sp>
    </p:spTree>
    <p:extLst>
      <p:ext uri="{BB962C8B-B14F-4D97-AF65-F5344CB8AC3E}">
        <p14:creationId xmlns:p14="http://schemas.microsoft.com/office/powerpoint/2010/main" val="3193994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99931-3586-4AA9-8DDC-484072359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9430"/>
            <a:ext cx="10515600" cy="530753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ASK THIS IN THE NAME OF JESUS CHRIST, WHO LOVES US SO MUCH, AMEN!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----------------</a:t>
            </a:r>
          </a:p>
          <a:p>
            <a:r>
              <a:rPr lang="en-US" dirty="0">
                <a:cs typeface="Times New Roman" panose="02020603050405020304" pitchFamily="18" charset="0"/>
              </a:rPr>
              <a:t>ESTO LO PEDIMOS EN EL NOMBRE DE JESU CRISTO, QUIEN NOS AMA TANTO,  AMEN!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(Prayer taken from the Pastoral Letter of the California Catholic Conference, on the 4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Anniversary of “LAUDATO SI”, June 24, 2019.)</a:t>
            </a:r>
          </a:p>
          <a:p>
            <a:endParaRPr lang="en-US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cs typeface="Times New Roman" panose="02020603050405020304" pitchFamily="18" charset="0"/>
              </a:rPr>
              <a:t>(</a:t>
            </a:r>
            <a:r>
              <a:rPr lang="en-US" i="1" dirty="0" err="1">
                <a:cs typeface="Times New Roman" panose="02020603050405020304" pitchFamily="18" charset="0"/>
              </a:rPr>
              <a:t>Oracion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i="1" dirty="0" err="1">
                <a:cs typeface="Times New Roman" panose="02020603050405020304" pitchFamily="18" charset="0"/>
              </a:rPr>
              <a:t>tomada</a:t>
            </a:r>
            <a:r>
              <a:rPr lang="en-US" i="1" dirty="0">
                <a:cs typeface="Times New Roman" panose="02020603050405020304" pitchFamily="18" charset="0"/>
              </a:rPr>
              <a:t> de la Carta Pastoral de la </a:t>
            </a:r>
            <a:r>
              <a:rPr lang="en-US" i="1" dirty="0" err="1">
                <a:cs typeface="Times New Roman" panose="02020603050405020304" pitchFamily="18" charset="0"/>
              </a:rPr>
              <a:t>Conferencia</a:t>
            </a:r>
            <a:r>
              <a:rPr lang="en-US" i="1" dirty="0">
                <a:cs typeface="Times New Roman" panose="02020603050405020304" pitchFamily="18" charset="0"/>
              </a:rPr>
              <a:t> Episcopal de California </a:t>
            </a:r>
            <a:r>
              <a:rPr lang="en-US" i="1" dirty="0" err="1">
                <a:cs typeface="Times New Roman" panose="02020603050405020304" pitchFamily="18" charset="0"/>
              </a:rPr>
              <a:t>en</a:t>
            </a:r>
            <a:r>
              <a:rPr lang="en-US" i="1" dirty="0">
                <a:cs typeface="Times New Roman" panose="02020603050405020304" pitchFamily="18" charset="0"/>
              </a:rPr>
              <a:t> el 4</a:t>
            </a:r>
            <a:r>
              <a:rPr lang="en-US" i="1" baseline="30000" dirty="0">
                <a:cs typeface="Times New Roman" panose="02020603050405020304" pitchFamily="18" charset="0"/>
              </a:rPr>
              <a:t>th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i="1" dirty="0" err="1">
                <a:cs typeface="Times New Roman" panose="02020603050405020304" pitchFamily="18" charset="0"/>
              </a:rPr>
              <a:t>Aniversario</a:t>
            </a:r>
            <a:r>
              <a:rPr lang="en-US" i="1" dirty="0">
                <a:cs typeface="Times New Roman" panose="02020603050405020304" pitchFamily="18" charset="0"/>
              </a:rPr>
              <a:t> de “LAUDATO SI” el 24 de Junio 2019.)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1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974D3-C393-4432-AAE9-F2F4E84D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908"/>
            <a:ext cx="10515600" cy="53400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25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7528-C460-4EAC-9501-E9D83B81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	       </a:t>
            </a:r>
            <a:r>
              <a:rPr lang="en-US" b="1" u="sng" dirty="0"/>
              <a:t>A PRAYER FOR OUR EARTH</a:t>
            </a:r>
            <a:br>
              <a:rPr lang="en-US" b="1" dirty="0"/>
            </a:br>
            <a:r>
              <a:rPr lang="en-US" b="1" dirty="0"/>
              <a:t>		 </a:t>
            </a:r>
            <a:r>
              <a:rPr lang="en-US" sz="3600" b="1" dirty="0"/>
              <a:t>By Pope Francis in “Laudato Si”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386D-B3E0-4D11-899A-ABE7D32E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All powerful God, you are present in the whole universe and in the smallest of our creatures. </a:t>
            </a:r>
          </a:p>
          <a:p>
            <a:r>
              <a:rPr lang="en-US" sz="3600" b="1" dirty="0"/>
              <a:t>You embrace with your tenderness all that exists, pour out upon us the power of your love</a:t>
            </a:r>
          </a:p>
          <a:p>
            <a:pPr marL="0" indent="0">
              <a:buNone/>
            </a:pPr>
            <a:r>
              <a:rPr lang="en-US" sz="3600" b="1" dirty="0"/>
              <a:t>   that we may PROTECT life and beauty. </a:t>
            </a:r>
          </a:p>
          <a:p>
            <a:r>
              <a:rPr lang="en-US" sz="3600" b="1" dirty="0"/>
              <a:t>Fill us with peace, that we may live</a:t>
            </a:r>
          </a:p>
          <a:p>
            <a:pPr marL="0" indent="0">
              <a:buNone/>
            </a:pPr>
            <a:r>
              <a:rPr lang="en-US" sz="3600" b="1" dirty="0"/>
              <a:t>   as brothers and sisters, harming no one.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8881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F031F-4142-4BB5-9D27-44BF0AE90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397"/>
            <a:ext cx="10515600" cy="523156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Dios de los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pobres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pPr marL="0" indent="0">
              <a:buNone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ayúdanos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rescatar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a los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abandonados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</a:t>
            </a:r>
          </a:p>
          <a:p>
            <a:pPr marL="0" indent="0">
              <a:buNone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olvidados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de esta tierra, </a:t>
            </a:r>
          </a:p>
          <a:p>
            <a:pPr marL="0" indent="0">
              <a:buNone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 que tanto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valen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tus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ojos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Sana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nuestras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vidas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</a:p>
          <a:p>
            <a:pPr marL="0" indent="0">
              <a:buNone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para que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seamos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protectors del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mundo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</a:p>
          <a:p>
            <a:pPr marL="0" indent="0">
              <a:buNone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y no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despredadores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pPr marL="0" indent="0">
              <a:buNone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para que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sembremos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hermosura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y no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contaminación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destrucción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457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AB83C-FDCC-411C-9D3A-D86F2567F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en-US" sz="3600" b="1" dirty="0"/>
              <a:t>Touch the hearts of those who look only for gain</a:t>
            </a:r>
          </a:p>
          <a:p>
            <a:pPr marL="0" indent="0">
              <a:buNone/>
            </a:pPr>
            <a:r>
              <a:rPr lang="en-US" sz="3600" b="1" dirty="0"/>
              <a:t>   at the expense of the poor and the earth.  </a:t>
            </a:r>
          </a:p>
          <a:p>
            <a:pPr marL="0" indent="0">
              <a:buNone/>
            </a:pPr>
            <a:r>
              <a:rPr lang="en-US" sz="3600" b="1" dirty="0"/>
              <a:t>              </a:t>
            </a:r>
          </a:p>
          <a:p>
            <a:pPr marL="0" indent="0">
              <a:buNone/>
            </a:pPr>
            <a:r>
              <a:rPr lang="en-US" sz="3600" b="1" dirty="0"/>
              <a:t>-  Teach us to discover the worth of each thing, </a:t>
            </a:r>
          </a:p>
          <a:p>
            <a:pPr marL="0" indent="0">
              <a:buNone/>
            </a:pPr>
            <a:r>
              <a:rPr lang="en-US" sz="3600" b="1" dirty="0"/>
              <a:t>    to be filled with awe and contemplation,</a:t>
            </a:r>
          </a:p>
          <a:p>
            <a:pPr marL="0" indent="0">
              <a:buNone/>
            </a:pPr>
            <a:r>
              <a:rPr lang="en-US" sz="3600" b="1" dirty="0"/>
              <a:t>    to recognize that we are profoundly united               </a:t>
            </a:r>
          </a:p>
          <a:p>
            <a:pPr marL="0" indent="0">
              <a:buNone/>
            </a:pPr>
            <a:r>
              <a:rPr lang="en-US" sz="3600" b="1" dirty="0"/>
              <a:t>    with every creature</a:t>
            </a:r>
          </a:p>
          <a:p>
            <a:pPr marL="0" indent="0">
              <a:buNone/>
            </a:pPr>
            <a:r>
              <a:rPr lang="en-US" sz="3600" b="1" dirty="0"/>
              <a:t>    as we journey toward your infinite light.    </a:t>
            </a:r>
          </a:p>
        </p:txBody>
      </p:sp>
    </p:spTree>
    <p:extLst>
      <p:ext uri="{BB962C8B-B14F-4D97-AF65-F5344CB8AC3E}">
        <p14:creationId xmlns:p14="http://schemas.microsoft.com/office/powerpoint/2010/main" val="3641434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35FCF-03A3-470F-BFCE-401FD33C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403"/>
            <a:ext cx="10515600" cy="529356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Gracias porque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estás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con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nosotros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todos los días.</a:t>
            </a:r>
          </a:p>
          <a:p>
            <a:pPr marL="0" indent="0">
              <a:buNone/>
            </a:pP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Aliéntanos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, por favor,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nuestra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lucha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por la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justicia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, el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amor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y la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paz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2005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1688540-07DB-429D-B3EF-C5273BBB5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3" y="672860"/>
            <a:ext cx="10317192" cy="55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4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014F-01DB-4408-9379-7F20D5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621" y="863099"/>
            <a:ext cx="10515600" cy="5152690"/>
          </a:xfrm>
        </p:spPr>
        <p:txBody>
          <a:bodyPr>
            <a:normAutofit/>
          </a:bodyPr>
          <a:lstStyle/>
          <a:p>
            <a:r>
              <a:rPr lang="en-US" sz="7200" dirty="0"/>
              <a:t>Have </a:t>
            </a:r>
            <a:r>
              <a:rPr lang="en-US" sz="7200" u="sng" dirty="0"/>
              <a:t>dominion</a:t>
            </a:r>
            <a:r>
              <a:rPr lang="en-US" sz="7200" dirty="0"/>
              <a:t> over the fishes of the seas, the birds of the air and all living things that crawl on the earth.  </a:t>
            </a:r>
            <a:r>
              <a:rPr lang="en-US" sz="4000" dirty="0"/>
              <a:t>(Gen. 1, 28)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01101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0A5B-EA2E-4128-BF5F-B9E39306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	      PLAN of Follow-up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07D8-EF47-425A-BBC2-AC94DD046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5000" b="1" u="sng" dirty="0"/>
              <a:t>OBJECTIVE</a:t>
            </a:r>
            <a:r>
              <a:rPr lang="en-US" sz="5000" dirty="0"/>
              <a:t>:</a:t>
            </a:r>
          </a:p>
          <a:p>
            <a:pPr lvl="1">
              <a:buFontTx/>
              <a:buChar char="-"/>
            </a:pPr>
            <a:r>
              <a:rPr lang="en-US" sz="5000" dirty="0"/>
              <a:t>Study </a:t>
            </a:r>
            <a:r>
              <a:rPr lang="en-US" sz="5000" u="sng" dirty="0"/>
              <a:t>Climate Action Plans</a:t>
            </a:r>
          </a:p>
          <a:p>
            <a:pPr lvl="1">
              <a:buFontTx/>
              <a:buChar char="-"/>
            </a:pPr>
            <a:endParaRPr lang="en-US" sz="5000" dirty="0"/>
          </a:p>
          <a:p>
            <a:pPr lvl="1">
              <a:buFontTx/>
              <a:buChar char="-"/>
            </a:pPr>
            <a:r>
              <a:rPr lang="en-US" sz="5000" dirty="0"/>
              <a:t>Campaign for </a:t>
            </a:r>
            <a:r>
              <a:rPr lang="en-US" sz="5000" u="sng" dirty="0"/>
              <a:t>Community Choice Energy</a:t>
            </a:r>
          </a:p>
        </p:txBody>
      </p:sp>
    </p:spTree>
    <p:extLst>
      <p:ext uri="{BB962C8B-B14F-4D97-AF65-F5344CB8AC3E}">
        <p14:creationId xmlns:p14="http://schemas.microsoft.com/office/powerpoint/2010/main" val="4209016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DD8C-713A-486E-B9B1-0CD4D004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b="1" dirty="0"/>
              <a:t>PLAN  de </a:t>
            </a:r>
            <a:r>
              <a:rPr lang="en-US" b="1" dirty="0" err="1"/>
              <a:t>Seguimiento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FE348-8C8F-43C8-BF4A-B0F5E4825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400" dirty="0" err="1"/>
              <a:t>Estudiar</a:t>
            </a:r>
            <a:r>
              <a:rPr lang="en-US" sz="4400" dirty="0"/>
              <a:t> los </a:t>
            </a:r>
            <a:r>
              <a:rPr lang="en-US" sz="4400" b="1" u="sng" dirty="0"/>
              <a:t>Planes de </a:t>
            </a:r>
            <a:r>
              <a:rPr lang="en-US" sz="4400" b="1" u="sng" dirty="0" err="1"/>
              <a:t>Acción</a:t>
            </a:r>
            <a:r>
              <a:rPr lang="en-US" sz="4400" b="1" u="sng" dirty="0"/>
              <a:t> </a:t>
            </a:r>
            <a:r>
              <a:rPr lang="en-US" sz="4400" b="1" u="sng" dirty="0" err="1"/>
              <a:t>Climáticos</a:t>
            </a:r>
            <a:endParaRPr lang="en-US" sz="4400" b="1" u="sng" dirty="0"/>
          </a:p>
          <a:p>
            <a:pPr marL="0" indent="0">
              <a:buNone/>
            </a:pPr>
            <a:r>
              <a:rPr lang="en-US" sz="4400" i="1" dirty="0"/>
              <a:t>      (</a:t>
            </a:r>
            <a:r>
              <a:rPr lang="en-US" sz="4000" i="1" dirty="0"/>
              <a:t>Que </a:t>
            </a:r>
            <a:r>
              <a:rPr lang="en-US" sz="4000" i="1" dirty="0" err="1"/>
              <a:t>existen</a:t>
            </a:r>
            <a:r>
              <a:rPr lang="en-US" sz="4000" i="1" dirty="0"/>
              <a:t> </a:t>
            </a:r>
            <a:r>
              <a:rPr lang="en-US" sz="4000" i="1" dirty="0" err="1"/>
              <a:t>en</a:t>
            </a:r>
            <a:r>
              <a:rPr lang="en-US" sz="4000" i="1" dirty="0"/>
              <a:t> </a:t>
            </a:r>
            <a:r>
              <a:rPr lang="en-US" sz="4000" i="1" dirty="0" err="1"/>
              <a:t>cada</a:t>
            </a:r>
            <a:r>
              <a:rPr lang="en-US" sz="4000" i="1" dirty="0"/>
              <a:t> ciudad del </a:t>
            </a:r>
            <a:r>
              <a:rPr lang="en-US" sz="4000" i="1" dirty="0" err="1"/>
              <a:t>condado</a:t>
            </a:r>
            <a:r>
              <a:rPr lang="en-US" sz="4000" i="1" dirty="0"/>
              <a:t>.)</a:t>
            </a:r>
          </a:p>
          <a:p>
            <a:pPr marL="0" indent="0">
              <a:buNone/>
            </a:pPr>
            <a:endParaRPr lang="en-US" sz="4000" i="1" u="sng" dirty="0"/>
          </a:p>
          <a:p>
            <a:pPr>
              <a:buFontTx/>
              <a:buChar char="-"/>
            </a:pPr>
            <a:r>
              <a:rPr lang="en-US" sz="4400" dirty="0" err="1"/>
              <a:t>Abrir</a:t>
            </a:r>
            <a:r>
              <a:rPr lang="en-US" sz="4400" dirty="0"/>
              <a:t> una </a:t>
            </a:r>
            <a:r>
              <a:rPr lang="en-US" sz="4400" dirty="0" err="1"/>
              <a:t>Campaña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favor de </a:t>
            </a:r>
            <a:r>
              <a:rPr lang="en-US" sz="4400" b="1" u="sng" dirty="0" err="1"/>
              <a:t>Energía</a:t>
            </a:r>
            <a:r>
              <a:rPr lang="en-US" sz="4400" b="1" u="sng" dirty="0"/>
              <a:t>     </a:t>
            </a:r>
          </a:p>
          <a:p>
            <a:pPr marL="0" indent="0">
              <a:buNone/>
            </a:pPr>
            <a:r>
              <a:rPr lang="en-US" sz="4400" b="1" dirty="0"/>
              <a:t>  </a:t>
            </a:r>
            <a:r>
              <a:rPr lang="en-US" sz="4400" b="1" u="sng" dirty="0" err="1"/>
              <a:t>Escogidos</a:t>
            </a:r>
            <a:r>
              <a:rPr lang="en-US" sz="4400" b="1" u="sng" dirty="0"/>
              <a:t> por la Comunidad</a:t>
            </a:r>
            <a:r>
              <a:rPr lang="en-US" sz="4400" b="1" dirty="0"/>
              <a:t>  </a:t>
            </a:r>
            <a:r>
              <a:rPr lang="en-US" sz="4400" dirty="0"/>
              <a:t>(CAPs)</a:t>
            </a:r>
          </a:p>
        </p:txBody>
      </p:sp>
    </p:spTree>
    <p:extLst>
      <p:ext uri="{BB962C8B-B14F-4D97-AF65-F5344CB8AC3E}">
        <p14:creationId xmlns:p14="http://schemas.microsoft.com/office/powerpoint/2010/main" val="1618220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1FA8E-7975-460B-B3FE-1C265551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sz="6000" b="1" dirty="0"/>
              <a:t>STEPS of the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0BBBC-0373-45EF-89CF-E96E1BAA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/>
              <a:t>1- </a:t>
            </a:r>
            <a:r>
              <a:rPr lang="en-US" sz="5400" b="1" u="sng" dirty="0"/>
              <a:t>FIND</a:t>
            </a:r>
            <a:r>
              <a:rPr lang="en-US" sz="5400" dirty="0"/>
              <a:t> Your City’s Plan on line.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     </a:t>
            </a:r>
            <a:r>
              <a:rPr lang="en-US" sz="5400" b="1" u="sng" dirty="0"/>
              <a:t>SHARE</a:t>
            </a:r>
            <a:r>
              <a:rPr lang="en-US" sz="5400" b="1" dirty="0"/>
              <a:t> </a:t>
            </a:r>
            <a:r>
              <a:rPr lang="en-US" sz="5400" dirty="0"/>
              <a:t>the  Plan with your Team</a:t>
            </a:r>
          </a:p>
          <a:p>
            <a:pPr marL="0" indent="0">
              <a:buNone/>
            </a:pPr>
            <a:r>
              <a:rPr lang="en-US" sz="5400" b="1" dirty="0"/>
              <a:t>              </a:t>
            </a:r>
            <a:r>
              <a:rPr lang="en-US" sz="5400" dirty="0"/>
              <a:t>for strong &amp; weak points.</a:t>
            </a:r>
          </a:p>
        </p:txBody>
      </p:sp>
    </p:spTree>
    <p:extLst>
      <p:ext uri="{BB962C8B-B14F-4D97-AF65-F5344CB8AC3E}">
        <p14:creationId xmlns:p14="http://schemas.microsoft.com/office/powerpoint/2010/main" val="2927497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F278-5053-45D0-9490-FBD6AF9D2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407"/>
            <a:ext cx="10515600" cy="5324556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4000" b="1" dirty="0"/>
              <a:t>	</a:t>
            </a:r>
            <a:r>
              <a:rPr lang="en-US" sz="4400" b="1" dirty="0"/>
              <a:t>PASOS de la CAMPAÑA</a:t>
            </a:r>
          </a:p>
          <a:p>
            <a:pPr marL="914400" lvl="2" indent="0">
              <a:buNone/>
            </a:pPr>
            <a:endParaRPr lang="en-US" sz="4000" b="1" dirty="0"/>
          </a:p>
          <a:p>
            <a:pPr marL="914400" lvl="2" indent="0">
              <a:buNone/>
            </a:pPr>
            <a:r>
              <a:rPr lang="en-US" sz="4000" b="1" dirty="0"/>
              <a:t>1- </a:t>
            </a:r>
            <a:r>
              <a:rPr lang="en-US" sz="4400" b="1" u="sng" dirty="0"/>
              <a:t>ENCONTRAR</a:t>
            </a:r>
            <a:r>
              <a:rPr lang="en-US" sz="4000" dirty="0"/>
              <a:t> </a:t>
            </a:r>
            <a:r>
              <a:rPr lang="en-US" sz="3600" i="1" dirty="0"/>
              <a:t>(EN LINEA) </a:t>
            </a:r>
            <a:r>
              <a:rPr lang="en-US" sz="4400" b="1" dirty="0"/>
              <a:t>el PLAN DE   </a:t>
            </a:r>
          </a:p>
          <a:p>
            <a:pPr marL="914400" lvl="2" indent="0">
              <a:buNone/>
            </a:pPr>
            <a:r>
              <a:rPr lang="en-US" sz="4400" b="1" dirty="0"/>
              <a:t>    ACCION CLIMATICO </a:t>
            </a:r>
            <a:r>
              <a:rPr lang="en-US" sz="3600" i="1" dirty="0"/>
              <a:t>(de </a:t>
            </a:r>
            <a:r>
              <a:rPr lang="en-US" sz="3600" i="1" dirty="0" err="1"/>
              <a:t>su</a:t>
            </a:r>
            <a:r>
              <a:rPr lang="en-US" sz="3600" i="1" dirty="0"/>
              <a:t> ciudad).</a:t>
            </a:r>
            <a:endParaRPr lang="en-US" sz="4000" b="1" i="1" dirty="0"/>
          </a:p>
          <a:p>
            <a:pPr marL="914400" lvl="2" indent="0">
              <a:buNone/>
            </a:pPr>
            <a:endParaRPr lang="en-US" sz="4000" b="1" i="1" dirty="0"/>
          </a:p>
          <a:p>
            <a:pPr marL="914400" lvl="2" indent="0">
              <a:buNone/>
            </a:pPr>
            <a:r>
              <a:rPr lang="en-US" sz="4000" b="1" i="1" dirty="0"/>
              <a:t>     </a:t>
            </a:r>
            <a:r>
              <a:rPr lang="en-US" sz="4400" b="1" u="sng" dirty="0"/>
              <a:t>COMPARTIR</a:t>
            </a:r>
            <a:r>
              <a:rPr lang="en-US" sz="4400" b="1" dirty="0"/>
              <a:t> el plan con </a:t>
            </a:r>
            <a:r>
              <a:rPr lang="en-US" sz="4400" b="1" dirty="0" err="1"/>
              <a:t>su</a:t>
            </a:r>
            <a:r>
              <a:rPr lang="en-US" sz="4400" b="1" dirty="0"/>
              <a:t> Equipo </a:t>
            </a:r>
          </a:p>
          <a:p>
            <a:pPr marL="914400" lvl="2" indent="0">
              <a:buNone/>
            </a:pPr>
            <a:r>
              <a:rPr lang="en-US" sz="4400" b="1" i="1" dirty="0"/>
              <a:t>     viendo puntos </a:t>
            </a:r>
            <a:r>
              <a:rPr lang="en-US" sz="4400" b="1" i="1" dirty="0" err="1"/>
              <a:t>fuertes</a:t>
            </a:r>
            <a:r>
              <a:rPr lang="en-US" sz="4400" b="1" i="1" dirty="0"/>
              <a:t> y </a:t>
            </a:r>
            <a:r>
              <a:rPr lang="en-US" sz="4400" b="1" i="1" dirty="0" err="1"/>
              <a:t>débiles</a:t>
            </a:r>
            <a:r>
              <a:rPr lang="en-US" sz="4400" b="1" i="1" dirty="0"/>
              <a:t>.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514190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A0211-B4DA-4F02-8E61-EBEE9E3CC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386"/>
            <a:ext cx="10515600" cy="5138577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2- </a:t>
            </a:r>
            <a:r>
              <a:rPr lang="en-US" sz="5400" b="1" u="sng" dirty="0"/>
              <a:t>DISCUSS</a:t>
            </a:r>
            <a:r>
              <a:rPr lang="en-US" sz="5400" dirty="0"/>
              <a:t> 	the strong and weak</a:t>
            </a:r>
          </a:p>
          <a:p>
            <a:pPr marL="0" indent="0">
              <a:buNone/>
            </a:pPr>
            <a:r>
              <a:rPr lang="en-US" sz="5400" dirty="0"/>
              <a:t>                        points with your Team.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      </a:t>
            </a:r>
            <a:r>
              <a:rPr lang="en-US" sz="5400" b="1" u="sng" dirty="0"/>
              <a:t>INVITE</a:t>
            </a:r>
            <a:r>
              <a:rPr lang="en-US" sz="5400" dirty="0"/>
              <a:t> other interested persons</a:t>
            </a:r>
          </a:p>
          <a:p>
            <a:pPr marL="0" indent="0">
              <a:buNone/>
            </a:pPr>
            <a:r>
              <a:rPr lang="en-US" sz="5400" dirty="0"/>
              <a:t>                    from your parish or </a:t>
            </a:r>
          </a:p>
          <a:p>
            <a:pPr marL="0" indent="0">
              <a:buNone/>
            </a:pPr>
            <a:r>
              <a:rPr lang="en-US" sz="5400" dirty="0"/>
              <a:t>                     neighboring parishes.</a:t>
            </a:r>
          </a:p>
          <a:p>
            <a:pPr marL="0" indent="0">
              <a:buNone/>
            </a:pPr>
            <a:r>
              <a:rPr lang="en-US" sz="5400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92864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D060-7584-4E34-8F1C-AC6C9470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386"/>
            <a:ext cx="10515600" cy="513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2- </a:t>
            </a:r>
            <a:r>
              <a:rPr lang="en-US" sz="4400" b="1" u="sng" dirty="0"/>
              <a:t>DISCUTIR</a:t>
            </a:r>
            <a:r>
              <a:rPr lang="en-US" sz="4400" b="1" dirty="0"/>
              <a:t> los puntos Fuertes y </a:t>
            </a:r>
            <a:r>
              <a:rPr lang="en-US" sz="4400" b="1" dirty="0" err="1"/>
              <a:t>débiles</a:t>
            </a:r>
            <a:r>
              <a:rPr lang="en-US" sz="4400" b="1" dirty="0"/>
              <a:t> con </a:t>
            </a:r>
          </a:p>
          <a:p>
            <a:pPr marL="0" indent="0">
              <a:buNone/>
            </a:pPr>
            <a:r>
              <a:rPr lang="en-US" sz="4400" b="1" dirty="0"/>
              <a:t>                       </a:t>
            </a:r>
            <a:r>
              <a:rPr lang="en-US" sz="4400" b="1" dirty="0" err="1"/>
              <a:t>su</a:t>
            </a:r>
            <a:r>
              <a:rPr lang="en-US" sz="4400" b="1" dirty="0"/>
              <a:t> Equipo. 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</a:t>
            </a:r>
            <a:r>
              <a:rPr lang="en-US" sz="4400" b="1" u="sng" dirty="0"/>
              <a:t>INVITAR</a:t>
            </a:r>
            <a:r>
              <a:rPr lang="en-US" sz="4400" b="1" dirty="0"/>
              <a:t> otras personas </a:t>
            </a:r>
            <a:r>
              <a:rPr lang="en-US" sz="4400" b="1" dirty="0" err="1"/>
              <a:t>interesadas</a:t>
            </a:r>
            <a:r>
              <a:rPr lang="en-US" sz="4400" b="1" dirty="0"/>
              <a:t> sea </a:t>
            </a:r>
          </a:p>
          <a:p>
            <a:pPr marL="0" indent="0">
              <a:buNone/>
            </a:pPr>
            <a:r>
              <a:rPr lang="en-US" sz="4400" b="1" dirty="0"/>
              <a:t>     de </a:t>
            </a:r>
            <a:r>
              <a:rPr lang="en-US" sz="4400" b="1" dirty="0" err="1"/>
              <a:t>su</a:t>
            </a:r>
            <a:r>
              <a:rPr lang="en-US" sz="4400" b="1" dirty="0"/>
              <a:t> parroquia o de parroquias </a:t>
            </a:r>
            <a:r>
              <a:rPr lang="en-US" sz="4400" b="1" dirty="0" err="1"/>
              <a:t>vecinas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 o del area </a:t>
            </a:r>
            <a:r>
              <a:rPr lang="en-US" sz="4400" b="1" dirty="0" err="1"/>
              <a:t>alrededor</a:t>
            </a:r>
            <a:r>
              <a:rPr lang="en-US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412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7EC6-E741-4498-8DCD-28594610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393"/>
            <a:ext cx="10515600" cy="5200570"/>
          </a:xfrm>
        </p:spPr>
        <p:txBody>
          <a:bodyPr>
            <a:normAutofit/>
          </a:bodyPr>
          <a:lstStyle/>
          <a:p>
            <a:r>
              <a:rPr lang="en-US" sz="5400" dirty="0"/>
              <a:t>3- Gather for a Phone or Letter </a:t>
            </a:r>
          </a:p>
          <a:p>
            <a:pPr marL="0" indent="0">
              <a:buNone/>
            </a:pPr>
            <a:r>
              <a:rPr lang="en-US" sz="5400" dirty="0"/>
              <a:t>       writing </a:t>
            </a:r>
            <a:r>
              <a:rPr lang="en-US" sz="5400" b="1" u="sng" dirty="0"/>
              <a:t>BANK</a:t>
            </a:r>
          </a:p>
          <a:p>
            <a:pPr marL="0" indent="0">
              <a:buNone/>
            </a:pPr>
            <a:r>
              <a:rPr lang="en-US" sz="5400" dirty="0"/>
              <a:t>     - Craft a </a:t>
            </a:r>
            <a:r>
              <a:rPr lang="en-US" sz="5400" u="sng" dirty="0"/>
              <a:t>sample message</a:t>
            </a:r>
            <a:r>
              <a:rPr lang="en-US" sz="5400" dirty="0"/>
              <a:t> that</a:t>
            </a:r>
          </a:p>
          <a:p>
            <a:pPr marL="0" indent="0">
              <a:buNone/>
            </a:pPr>
            <a:r>
              <a:rPr lang="en-US" sz="5400" dirty="0"/>
              <a:t>        expresses your thoughts and</a:t>
            </a:r>
          </a:p>
          <a:p>
            <a:pPr marL="0" indent="0">
              <a:buNone/>
            </a:pPr>
            <a:r>
              <a:rPr lang="en-US" sz="5400" dirty="0"/>
              <a:t>        includes your </a:t>
            </a:r>
            <a:r>
              <a:rPr lang="en-US" sz="5400" u="sng" dirty="0"/>
              <a:t>petition</a:t>
            </a:r>
            <a:r>
              <a:rPr lang="en-US" sz="5400" dirty="0"/>
              <a:t> to your</a:t>
            </a:r>
          </a:p>
          <a:p>
            <a:pPr marL="0" indent="0">
              <a:buNone/>
            </a:pPr>
            <a:r>
              <a:rPr lang="en-US" sz="5400" dirty="0"/>
              <a:t>        representative.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66271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46BF-51DA-4BE3-90C4-88E403F8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3919"/>
            <a:ext cx="10515600" cy="5433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3- </a:t>
            </a:r>
            <a:r>
              <a:rPr lang="en-US" sz="4400" b="1" dirty="0" err="1"/>
              <a:t>Júntanse</a:t>
            </a:r>
            <a:r>
              <a:rPr lang="en-US" sz="4400" b="1" dirty="0"/>
              <a:t> un </a:t>
            </a:r>
            <a:r>
              <a:rPr lang="en-US" sz="4400" b="1" u="sng" dirty="0"/>
              <a:t>BANCO</a:t>
            </a:r>
            <a:r>
              <a:rPr lang="en-US" sz="4400" b="1" dirty="0"/>
              <a:t> de personas para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- preparer un </a:t>
            </a:r>
            <a:r>
              <a:rPr lang="en-US" sz="4400" b="1" u="sng" dirty="0"/>
              <a:t>mensaje </a:t>
            </a:r>
            <a:r>
              <a:rPr lang="en-US" sz="4400" b="1" u="sng" dirty="0" err="1"/>
              <a:t>modelo</a:t>
            </a:r>
            <a:r>
              <a:rPr lang="en-US" sz="4400" b="1" dirty="0"/>
              <a:t> que   </a:t>
            </a:r>
          </a:p>
          <a:p>
            <a:pPr marL="0" indent="0">
              <a:buNone/>
            </a:pPr>
            <a:r>
              <a:rPr lang="en-US" sz="4400" b="1" dirty="0"/>
              <a:t>       </a:t>
            </a:r>
            <a:r>
              <a:rPr lang="en-US" sz="4400" b="1" dirty="0" err="1"/>
              <a:t>expresa</a:t>
            </a:r>
            <a:r>
              <a:rPr lang="en-US" sz="4400" b="1" dirty="0"/>
              <a:t> sus </a:t>
            </a:r>
            <a:r>
              <a:rPr lang="en-US" sz="4400" b="1" dirty="0" err="1"/>
              <a:t>pensamientos</a:t>
            </a:r>
            <a:r>
              <a:rPr lang="en-US" sz="4400" b="1" dirty="0"/>
              <a:t> y que </a:t>
            </a:r>
            <a:r>
              <a:rPr lang="en-US" sz="4400" b="1" dirty="0" err="1"/>
              <a:t>incluye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  </a:t>
            </a:r>
            <a:r>
              <a:rPr lang="en-US" sz="4400" b="1" dirty="0" err="1"/>
              <a:t>su</a:t>
            </a:r>
            <a:r>
              <a:rPr lang="en-US" sz="4400" b="1" dirty="0"/>
              <a:t> </a:t>
            </a:r>
            <a:r>
              <a:rPr lang="en-US" sz="4400" b="1" u="sng" dirty="0" err="1"/>
              <a:t>petición</a:t>
            </a:r>
            <a:r>
              <a:rPr lang="en-US" sz="4400" b="1" dirty="0"/>
              <a:t> al </a:t>
            </a:r>
            <a:r>
              <a:rPr lang="en-US" sz="4400" b="1" dirty="0" err="1"/>
              <a:t>representante</a:t>
            </a:r>
            <a:r>
              <a:rPr lang="en-US" sz="4400" b="1" dirty="0"/>
              <a:t> de </a:t>
            </a:r>
            <a:r>
              <a:rPr lang="en-US" sz="4400" b="1" dirty="0" err="1"/>
              <a:t>su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  </a:t>
            </a:r>
            <a:r>
              <a:rPr lang="en-US" sz="4400" b="1" dirty="0" err="1"/>
              <a:t>distrito</a:t>
            </a:r>
            <a:r>
              <a:rPr lang="en-US" sz="4400" b="1" dirty="0"/>
              <a:t> o al </a:t>
            </a:r>
            <a:r>
              <a:rPr lang="en-US" sz="4400" b="1" dirty="0" err="1"/>
              <a:t>Concilio</a:t>
            </a:r>
            <a:r>
              <a:rPr lang="en-US" sz="4400" b="1" dirty="0"/>
              <a:t> de </a:t>
            </a:r>
            <a:r>
              <a:rPr lang="en-US" sz="4400" b="1" dirty="0" err="1"/>
              <a:t>su</a:t>
            </a:r>
            <a:r>
              <a:rPr lang="en-US" sz="4400" b="1" dirty="0"/>
              <a:t> ciudad.</a:t>
            </a:r>
          </a:p>
        </p:txBody>
      </p:sp>
    </p:spTree>
    <p:extLst>
      <p:ext uri="{BB962C8B-B14F-4D97-AF65-F5344CB8AC3E}">
        <p14:creationId xmlns:p14="http://schemas.microsoft.com/office/powerpoint/2010/main" val="2652652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48BF0-A68C-48C0-9EB4-B371D7FD1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0895"/>
            <a:ext cx="10515600" cy="5216068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4- </a:t>
            </a:r>
            <a:r>
              <a:rPr lang="en-US" sz="5400" b="1" u="sng" dirty="0"/>
              <a:t>WRITE or PHONE</a:t>
            </a:r>
            <a:r>
              <a:rPr lang="en-US" sz="5400" dirty="0"/>
              <a:t> your elected </a:t>
            </a:r>
          </a:p>
          <a:p>
            <a:pPr marL="0" indent="0">
              <a:buNone/>
            </a:pPr>
            <a:r>
              <a:rPr lang="en-US" sz="5400" dirty="0"/>
              <a:t>      representative.</a:t>
            </a:r>
          </a:p>
          <a:p>
            <a:pPr marL="0" indent="0">
              <a:buNone/>
            </a:pPr>
            <a:r>
              <a:rPr lang="en-US" sz="5400" dirty="0"/>
              <a:t>    - </a:t>
            </a:r>
            <a:r>
              <a:rPr lang="en-US" sz="5400" b="1" u="sng" dirty="0"/>
              <a:t>CLUSTER</a:t>
            </a:r>
            <a:r>
              <a:rPr lang="en-US" sz="5400" dirty="0"/>
              <a:t> with other parishes or </a:t>
            </a:r>
          </a:p>
          <a:p>
            <a:pPr marL="0" indent="0">
              <a:buNone/>
            </a:pPr>
            <a:r>
              <a:rPr lang="en-US" sz="5400" dirty="0"/>
              <a:t>       groups and ask to speak at a City</a:t>
            </a:r>
          </a:p>
          <a:p>
            <a:pPr marL="0" indent="0">
              <a:buNone/>
            </a:pPr>
            <a:r>
              <a:rPr lang="en-US" sz="5400" dirty="0"/>
              <a:t>       Council meeting about their PLAN</a:t>
            </a:r>
          </a:p>
          <a:p>
            <a:pPr marL="0" indent="0">
              <a:buNone/>
            </a:pPr>
            <a:r>
              <a:rPr lang="en-US" sz="5400" dirty="0"/>
              <a:t>       or COMMUNITY CHOICE ENERGY.</a:t>
            </a:r>
          </a:p>
          <a:p>
            <a:pPr marL="0" indent="0">
              <a:buNone/>
            </a:pPr>
            <a:r>
              <a:rPr lang="en-US" sz="54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950279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A44F5-098A-47FC-A901-55324451E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3919"/>
            <a:ext cx="10515600" cy="5433044"/>
          </a:xfrm>
        </p:spPr>
        <p:txBody>
          <a:bodyPr>
            <a:normAutofit/>
          </a:bodyPr>
          <a:lstStyle/>
          <a:p>
            <a:r>
              <a:rPr lang="en-US" sz="4400" b="1" dirty="0"/>
              <a:t>4- </a:t>
            </a:r>
            <a:r>
              <a:rPr lang="en-US" sz="4400" b="1" u="sng" dirty="0"/>
              <a:t>LLAMAR o ESCRIBIR</a:t>
            </a:r>
            <a:r>
              <a:rPr lang="en-US" sz="4400" b="1" dirty="0"/>
              <a:t> al </a:t>
            </a:r>
            <a:r>
              <a:rPr lang="en-US" sz="4400" b="1" dirty="0" err="1"/>
              <a:t>representante</a:t>
            </a:r>
            <a:r>
              <a:rPr lang="en-US" sz="4400" b="1" dirty="0"/>
              <a:t> de</a:t>
            </a:r>
          </a:p>
          <a:p>
            <a:pPr marL="0" indent="0">
              <a:buNone/>
            </a:pPr>
            <a:r>
              <a:rPr lang="en-US" sz="4400" b="1" dirty="0"/>
              <a:t>       </a:t>
            </a:r>
            <a:r>
              <a:rPr lang="en-US" sz="4400" b="1" dirty="0" err="1"/>
              <a:t>su</a:t>
            </a:r>
            <a:r>
              <a:rPr lang="en-US" sz="4400" b="1" dirty="0"/>
              <a:t> </a:t>
            </a:r>
            <a:r>
              <a:rPr lang="en-US" sz="4400" b="1" dirty="0" err="1"/>
              <a:t>distrito</a:t>
            </a:r>
            <a:r>
              <a:rPr lang="en-US" sz="4400" b="1" dirty="0"/>
              <a:t> o miembros del </a:t>
            </a:r>
            <a:r>
              <a:rPr lang="en-US" sz="4400" b="1" dirty="0" err="1"/>
              <a:t>Concilio</a:t>
            </a:r>
            <a:r>
              <a:rPr lang="en-US" sz="4400" b="1" dirty="0"/>
              <a:t>.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  </a:t>
            </a:r>
            <a:r>
              <a:rPr lang="en-US" sz="4400" b="1" u="sng" dirty="0"/>
              <a:t>JUNTARSE</a:t>
            </a:r>
            <a:r>
              <a:rPr lang="en-US" sz="4400" b="1" dirty="0"/>
              <a:t> con otra parroquia o grupo</a:t>
            </a:r>
          </a:p>
          <a:p>
            <a:pPr marL="0" indent="0">
              <a:buNone/>
            </a:pPr>
            <a:r>
              <a:rPr lang="en-US" sz="4400" b="1" dirty="0"/>
              <a:t>        y </a:t>
            </a:r>
            <a:r>
              <a:rPr lang="en-US" sz="4400" b="1" dirty="0" err="1"/>
              <a:t>piden</a:t>
            </a:r>
            <a:r>
              <a:rPr lang="en-US" sz="4400" b="1" dirty="0"/>
              <a:t> una </a:t>
            </a:r>
            <a:r>
              <a:rPr lang="en-US" sz="4400" b="1" dirty="0" err="1"/>
              <a:t>cita</a:t>
            </a:r>
            <a:r>
              <a:rPr lang="en-US" sz="4400" b="1" dirty="0"/>
              <a:t> para </a:t>
            </a:r>
            <a:r>
              <a:rPr lang="en-US" sz="4400" b="1" dirty="0" err="1"/>
              <a:t>conversar</a:t>
            </a:r>
            <a:r>
              <a:rPr lang="en-US" sz="4400" b="1" dirty="0"/>
              <a:t> sobre</a:t>
            </a:r>
          </a:p>
          <a:p>
            <a:pPr marL="0" indent="0">
              <a:buNone/>
            </a:pPr>
            <a:r>
              <a:rPr lang="en-US" sz="4400" b="1" dirty="0"/>
              <a:t>        el </a:t>
            </a:r>
            <a:r>
              <a:rPr lang="en-US" sz="4400" b="1" u="sng" dirty="0"/>
              <a:t>PLAN de </a:t>
            </a:r>
            <a:r>
              <a:rPr lang="en-US" sz="4400" b="1" u="sng" dirty="0" err="1"/>
              <a:t>Acción</a:t>
            </a:r>
            <a:r>
              <a:rPr lang="en-US" sz="4400" b="1" u="sng" dirty="0"/>
              <a:t> </a:t>
            </a:r>
            <a:r>
              <a:rPr lang="en-US" sz="4400" b="1" u="sng" dirty="0" err="1"/>
              <a:t>Climático</a:t>
            </a:r>
            <a:r>
              <a:rPr lang="en-US" sz="4400" b="1" u="sng" dirty="0"/>
              <a:t> </a:t>
            </a:r>
            <a:r>
              <a:rPr lang="en-US" sz="4400" b="1" dirty="0"/>
              <a:t>o sobre</a:t>
            </a:r>
          </a:p>
          <a:p>
            <a:pPr marL="0" indent="0">
              <a:buNone/>
            </a:pPr>
            <a:r>
              <a:rPr lang="en-US" sz="4400" b="1" dirty="0"/>
              <a:t>        </a:t>
            </a:r>
            <a:r>
              <a:rPr lang="en-US" sz="4400" b="1" u="sng" dirty="0" err="1"/>
              <a:t>Energía</a:t>
            </a:r>
            <a:r>
              <a:rPr lang="en-US" sz="4400" b="1" u="sng" dirty="0"/>
              <a:t> </a:t>
            </a:r>
            <a:r>
              <a:rPr lang="en-US" sz="4400" b="1" u="sng" dirty="0" err="1"/>
              <a:t>Escogido</a:t>
            </a:r>
            <a:r>
              <a:rPr lang="en-US" sz="4400" b="1" u="sng" dirty="0"/>
              <a:t> por la Comunidad</a:t>
            </a:r>
            <a:r>
              <a:rPr lang="en-US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37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61965-EC49-41E2-A72D-D3B0A8290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4189"/>
            <a:ext cx="10515600" cy="5342774"/>
          </a:xfrm>
        </p:spPr>
        <p:txBody>
          <a:bodyPr>
            <a:normAutofit/>
          </a:bodyPr>
          <a:lstStyle/>
          <a:p>
            <a:r>
              <a:rPr lang="en-US" sz="6000" dirty="0"/>
              <a:t>Y </a:t>
            </a:r>
            <a:r>
              <a:rPr lang="en-US" sz="6000" u="sng" dirty="0" err="1"/>
              <a:t>creó</a:t>
            </a:r>
            <a:r>
              <a:rPr lang="en-US" sz="6000" u="sng" dirty="0"/>
              <a:t> Dios </a:t>
            </a:r>
            <a:r>
              <a:rPr lang="en-US" sz="6000" dirty="0"/>
              <a:t>al hombre a </a:t>
            </a:r>
            <a:r>
              <a:rPr lang="en-US" sz="6000" dirty="0" err="1"/>
              <a:t>su</a:t>
            </a:r>
            <a:r>
              <a:rPr lang="en-US" sz="6000" dirty="0"/>
              <a:t> imagen. </a:t>
            </a:r>
            <a:r>
              <a:rPr lang="en-US" sz="6000" dirty="0" err="1"/>
              <a:t>Varón</a:t>
            </a:r>
            <a:r>
              <a:rPr lang="en-US" sz="6000" dirty="0"/>
              <a:t> y </a:t>
            </a:r>
            <a:r>
              <a:rPr lang="en-US" sz="6000" dirty="0" err="1"/>
              <a:t>mujer</a:t>
            </a:r>
            <a:r>
              <a:rPr lang="en-US" sz="6000" dirty="0"/>
              <a:t> los </a:t>
            </a:r>
            <a:r>
              <a:rPr lang="en-US" sz="6000" dirty="0" err="1"/>
              <a:t>creó</a:t>
            </a:r>
            <a:r>
              <a:rPr lang="en-US" sz="6000" dirty="0"/>
              <a:t>. Los </a:t>
            </a:r>
            <a:r>
              <a:rPr lang="en-US" sz="6000" dirty="0" err="1"/>
              <a:t>bendijo</a:t>
            </a:r>
            <a:r>
              <a:rPr lang="en-US" sz="6000" dirty="0"/>
              <a:t>, </a:t>
            </a:r>
            <a:r>
              <a:rPr lang="en-US" sz="6000" dirty="0" err="1"/>
              <a:t>diciendoles</a:t>
            </a:r>
            <a:r>
              <a:rPr lang="en-US" sz="6000" dirty="0"/>
              <a:t>: </a:t>
            </a:r>
            <a:r>
              <a:rPr lang="en-US" sz="6000" dirty="0" err="1"/>
              <a:t>multipliquense</a:t>
            </a:r>
            <a:r>
              <a:rPr lang="en-US" sz="6000" dirty="0"/>
              <a:t>.</a:t>
            </a:r>
          </a:p>
          <a:p>
            <a:r>
              <a:rPr lang="en-US" sz="6000" dirty="0"/>
              <a:t> </a:t>
            </a:r>
            <a:r>
              <a:rPr lang="en-US" sz="6000" dirty="0" err="1"/>
              <a:t>Llenen</a:t>
            </a:r>
            <a:r>
              <a:rPr lang="en-US" sz="6000" dirty="0"/>
              <a:t> la tierra y </a:t>
            </a:r>
            <a:r>
              <a:rPr lang="en-US" sz="6000" u="sng" dirty="0" err="1"/>
              <a:t>sométanla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669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rise.png" descr="Earthrise.png">
            <a:extLst>
              <a:ext uri="{FF2B5EF4-FFF2-40B4-BE49-F238E27FC236}">
                <a16:creationId xmlns:a16="http://schemas.microsoft.com/office/drawing/2014/main" id="{4CB292B6-767B-4628-BAF5-CCF8133AD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310572" y="478415"/>
            <a:ext cx="7763828" cy="577474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04D056-AE21-4912-8E5E-1EEB98A86359}"/>
              </a:ext>
            </a:extLst>
          </p:cNvPr>
          <p:cNvSpPr/>
          <p:nvPr/>
        </p:nvSpPr>
        <p:spPr>
          <a:xfrm>
            <a:off x="736600" y="472357"/>
            <a:ext cx="609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ARE ONE 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IN ONE 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HOME” </a:t>
            </a:r>
          </a:p>
          <a:p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“SOMOS UN SOLA</a:t>
            </a:r>
          </a:p>
          <a:p>
            <a:r>
              <a:rPr lang="en-US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FAMILIA Y</a:t>
            </a:r>
          </a:p>
          <a:p>
            <a:r>
              <a:rPr lang="en-US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VIVIMOS EN UNA</a:t>
            </a:r>
          </a:p>
          <a:p>
            <a:r>
              <a:rPr lang="en-US" sz="3600" b="1" i="1">
                <a:latin typeface="Aharoni" panose="02010803020104030203" pitchFamily="2" charset="-79"/>
                <a:cs typeface="Aharoni" panose="02010803020104030203" pitchFamily="2" charset="-79"/>
              </a:rPr>
              <a:t>CASA COMUN”. </a:t>
            </a:r>
            <a:endParaRPr lang="en-US" sz="36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38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8EFF-12D2-43A0-9DFD-A7D29A4C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0442"/>
            <a:ext cx="10515600" cy="5246521"/>
          </a:xfrm>
        </p:spPr>
        <p:txBody>
          <a:bodyPr>
            <a:noAutofit/>
          </a:bodyPr>
          <a:lstStyle/>
          <a:p>
            <a:r>
              <a:rPr lang="en-US" sz="6600" u="sng" dirty="0"/>
              <a:t>Ten </a:t>
            </a:r>
            <a:r>
              <a:rPr lang="en-US" sz="6600" u="sng" dirty="0" err="1"/>
              <a:t>autoridad</a:t>
            </a:r>
            <a:r>
              <a:rPr lang="en-US" sz="6600" u="sng" dirty="0"/>
              <a:t> </a:t>
            </a:r>
            <a:r>
              <a:rPr lang="en-US" sz="6600" dirty="0"/>
              <a:t>sobre los </a:t>
            </a:r>
            <a:r>
              <a:rPr lang="en-US" sz="6600" dirty="0" err="1"/>
              <a:t>peces</a:t>
            </a:r>
            <a:r>
              <a:rPr lang="en-US" sz="6600" dirty="0"/>
              <a:t> del mar, sobre los </a:t>
            </a:r>
            <a:r>
              <a:rPr lang="en-US" sz="6600" dirty="0" err="1"/>
              <a:t>aves</a:t>
            </a:r>
            <a:r>
              <a:rPr lang="en-US" sz="6600" dirty="0"/>
              <a:t> del </a:t>
            </a:r>
            <a:r>
              <a:rPr lang="en-US" sz="6600" dirty="0" err="1"/>
              <a:t>cielo</a:t>
            </a:r>
            <a:r>
              <a:rPr lang="en-US" sz="6600" dirty="0"/>
              <a:t>, y sobre todos los </a:t>
            </a:r>
            <a:r>
              <a:rPr lang="en-US" sz="6600" dirty="0" err="1"/>
              <a:t>seres</a:t>
            </a:r>
            <a:r>
              <a:rPr lang="en-US" sz="6600" dirty="0"/>
              <a:t> </a:t>
            </a:r>
            <a:r>
              <a:rPr lang="en-US" sz="6600" dirty="0" err="1"/>
              <a:t>vivientes</a:t>
            </a:r>
            <a:r>
              <a:rPr lang="en-US" sz="6600" dirty="0"/>
              <a:t> que se </a:t>
            </a:r>
            <a:r>
              <a:rPr lang="en-US" sz="6600" dirty="0" err="1"/>
              <a:t>mueve</a:t>
            </a:r>
            <a:r>
              <a:rPr lang="en-US" sz="6600" dirty="0"/>
              <a:t> sobre la tierra.  </a:t>
            </a:r>
            <a:r>
              <a:rPr lang="en-US" sz="4000" dirty="0"/>
              <a:t>(Gen. 1, 28)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055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D1B55-8E35-4EAB-BD82-6894729A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6064"/>
            <a:ext cx="10515600" cy="5294647"/>
          </a:xfrm>
        </p:spPr>
        <p:txBody>
          <a:bodyPr>
            <a:noAutofit/>
          </a:bodyPr>
          <a:lstStyle/>
          <a:p>
            <a:r>
              <a:rPr lang="en-US" sz="8000" dirty="0"/>
              <a:t>The Lord God then took the man and settled him in the garden of Eden, </a:t>
            </a:r>
            <a:r>
              <a:rPr lang="en-US" sz="8000" u="sng" dirty="0"/>
              <a:t>to cultivate </a:t>
            </a:r>
            <a:r>
              <a:rPr lang="en-US" sz="8000" dirty="0"/>
              <a:t>and </a:t>
            </a:r>
            <a:r>
              <a:rPr lang="en-US" sz="8000" u="sng" dirty="0"/>
              <a:t>CARE for</a:t>
            </a:r>
            <a:r>
              <a:rPr lang="en-US" sz="8000" dirty="0"/>
              <a:t> it.   			</a:t>
            </a:r>
            <a:r>
              <a:rPr lang="en-US" sz="4000" dirty="0"/>
              <a:t>(Gen. 2, 15)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7011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0449C-F9BF-49C7-B9D6-0DAD344D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316"/>
            <a:ext cx="10515600" cy="5294647"/>
          </a:xfrm>
        </p:spPr>
        <p:txBody>
          <a:bodyPr>
            <a:normAutofit fontScale="92500"/>
          </a:bodyPr>
          <a:lstStyle/>
          <a:p>
            <a:r>
              <a:rPr lang="en-US" sz="8000" dirty="0" err="1"/>
              <a:t>Yavé</a:t>
            </a:r>
            <a:r>
              <a:rPr lang="en-US" sz="8000" dirty="0"/>
              <a:t> Dios </a:t>
            </a:r>
            <a:r>
              <a:rPr lang="en-US" sz="8000" dirty="0" err="1"/>
              <a:t>tomó</a:t>
            </a:r>
            <a:r>
              <a:rPr lang="en-US" sz="8000" dirty="0"/>
              <a:t> al hombre y lo </a:t>
            </a:r>
            <a:r>
              <a:rPr lang="en-US" sz="8000" dirty="0" err="1"/>
              <a:t>puso</a:t>
            </a:r>
            <a:r>
              <a:rPr lang="en-US" sz="8000" dirty="0"/>
              <a:t> </a:t>
            </a:r>
            <a:r>
              <a:rPr lang="en-US" sz="8000" dirty="0" err="1"/>
              <a:t>en</a:t>
            </a:r>
            <a:r>
              <a:rPr lang="en-US" sz="8000" dirty="0"/>
              <a:t> el </a:t>
            </a:r>
            <a:r>
              <a:rPr lang="en-US" sz="8000" dirty="0" err="1"/>
              <a:t>jardín</a:t>
            </a:r>
            <a:r>
              <a:rPr lang="en-US" sz="8000" dirty="0"/>
              <a:t> del Eden para que </a:t>
            </a:r>
            <a:r>
              <a:rPr lang="en-US" sz="8000" u="sng" dirty="0"/>
              <a:t>lo </a:t>
            </a:r>
            <a:r>
              <a:rPr lang="en-US" sz="8000" u="sng" dirty="0" err="1"/>
              <a:t>cutivara</a:t>
            </a:r>
            <a:r>
              <a:rPr lang="en-US" sz="8000" u="sng" dirty="0"/>
              <a:t> </a:t>
            </a:r>
            <a:r>
              <a:rPr lang="en-US" sz="8000" dirty="0"/>
              <a:t>y </a:t>
            </a:r>
            <a:r>
              <a:rPr lang="en-US" sz="8000" u="sng" dirty="0"/>
              <a:t>lo CUIDARA</a:t>
            </a:r>
            <a:r>
              <a:rPr lang="en-US" sz="8000" dirty="0"/>
              <a:t>. </a:t>
            </a:r>
          </a:p>
          <a:p>
            <a:pPr lvl="1"/>
            <a:r>
              <a:rPr lang="en-US" sz="3600" dirty="0"/>
              <a:t>               (Gen. 2, 15)</a:t>
            </a:r>
          </a:p>
        </p:txBody>
      </p:sp>
    </p:spTree>
    <p:extLst>
      <p:ext uri="{BB962C8B-B14F-4D97-AF65-F5344CB8AC3E}">
        <p14:creationId xmlns:p14="http://schemas.microsoft.com/office/powerpoint/2010/main" val="249815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grass, sky, outdoor, ground&#10;&#10;Description automatically generated">
            <a:extLst>
              <a:ext uri="{FF2B5EF4-FFF2-40B4-BE49-F238E27FC236}">
                <a16:creationId xmlns:a16="http://schemas.microsoft.com/office/drawing/2014/main" id="{29312C46-7412-4FF2-87B7-7EE1CD497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4" y="633276"/>
            <a:ext cx="10955546" cy="5814843"/>
          </a:xfrm>
        </p:spPr>
      </p:pic>
    </p:spTree>
    <p:extLst>
      <p:ext uri="{BB962C8B-B14F-4D97-AF65-F5344CB8AC3E}">
        <p14:creationId xmlns:p14="http://schemas.microsoft.com/office/powerpoint/2010/main" val="1644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82D7ED-317D-4669-A6AD-F084E1D9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558" y="881802"/>
            <a:ext cx="6876884" cy="33835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664237-8C0B-46F5-947A-8F12722D9753}"/>
              </a:ext>
            </a:extLst>
          </p:cNvPr>
          <p:cNvSpPr/>
          <p:nvPr/>
        </p:nvSpPr>
        <p:spPr>
          <a:xfrm>
            <a:off x="2980295" y="4102570"/>
            <a:ext cx="62023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El Canticle of St. Francis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7CC45-481D-484A-AD74-61DF914BC699}"/>
              </a:ext>
            </a:extLst>
          </p:cNvPr>
          <p:cNvSpPr/>
          <p:nvPr/>
        </p:nvSpPr>
        <p:spPr>
          <a:xfrm>
            <a:off x="1178169" y="4741201"/>
            <a:ext cx="9829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The inspiration for the title “Laudato Si”     of Pope Francis’s encyclical.</a:t>
            </a:r>
          </a:p>
        </p:txBody>
      </p:sp>
    </p:spTree>
    <p:extLst>
      <p:ext uri="{BB962C8B-B14F-4D97-AF65-F5344CB8AC3E}">
        <p14:creationId xmlns:p14="http://schemas.microsoft.com/office/powerpoint/2010/main" val="193297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1270</Words>
  <Application>Microsoft Office PowerPoint</Application>
  <PresentationFormat>Widescreen</PresentationFormat>
  <Paragraphs>159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Aharoni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A PRAYER FOR OUR EARTH    By Pope Francis in “Laudato Si”</vt:lpstr>
      <vt:lpstr>PowerPoint Presentation</vt:lpstr>
      <vt:lpstr>PowerPoint Presentation</vt:lpstr>
      <vt:lpstr>PowerPoint Presentation</vt:lpstr>
      <vt:lpstr>PowerPoint Presentation</vt:lpstr>
      <vt:lpstr>       PLAN of Follow-up </vt:lpstr>
      <vt:lpstr> PLAN  de Seguimiento</vt:lpstr>
      <vt:lpstr> STEPS of the 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Emmet Farrell</dc:creator>
  <cp:lastModifiedBy>Emmet Farrell</cp:lastModifiedBy>
  <cp:revision>25</cp:revision>
  <dcterms:created xsi:type="dcterms:W3CDTF">2019-03-20T17:37:45Z</dcterms:created>
  <dcterms:modified xsi:type="dcterms:W3CDTF">2019-06-20T03:51:49Z</dcterms:modified>
</cp:coreProperties>
</file>